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EB20-0947-42B0-9507-B621EA4D54C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A6B6-9E03-4291-B255-52C69DCA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5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EB20-0947-42B0-9507-B621EA4D54C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A6B6-9E03-4291-B255-52C69DCA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0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EB20-0947-42B0-9507-B621EA4D54C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A6B6-9E03-4291-B255-52C69DCA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EB20-0947-42B0-9507-B621EA4D54C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A6B6-9E03-4291-B255-52C69DCA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4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EB20-0947-42B0-9507-B621EA4D54C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A6B6-9E03-4291-B255-52C69DCA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6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EB20-0947-42B0-9507-B621EA4D54C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A6B6-9E03-4291-B255-52C69DCA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8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EB20-0947-42B0-9507-B621EA4D54C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A6B6-9E03-4291-B255-52C69DCA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7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EB20-0947-42B0-9507-B621EA4D54C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A6B6-9E03-4291-B255-52C69DCA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7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EB20-0947-42B0-9507-B621EA4D54C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A6B6-9E03-4291-B255-52C69DCA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7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EB20-0947-42B0-9507-B621EA4D54C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A6B6-9E03-4291-B255-52C69DCA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2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EB20-0947-42B0-9507-B621EA4D54C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A6B6-9E03-4291-B255-52C69DCA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2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EB20-0947-42B0-9507-B621EA4D54C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A6B6-9E03-4291-B255-52C69DCA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4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1242707"/>
            <a:ext cx="10155067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5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23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071233"/>
            <a:ext cx="10221751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5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671127"/>
            <a:ext cx="8821381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6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176023"/>
            <a:ext cx="10307488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1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9" y="1323681"/>
            <a:ext cx="993596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1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1209365"/>
            <a:ext cx="9526329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6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575864"/>
            <a:ext cx="9030960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0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799733"/>
            <a:ext cx="9116697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9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alam</dc:creator>
  <cp:lastModifiedBy>sami alam</cp:lastModifiedBy>
  <cp:revision>2</cp:revision>
  <dcterms:created xsi:type="dcterms:W3CDTF">2025-06-28T07:51:30Z</dcterms:created>
  <dcterms:modified xsi:type="dcterms:W3CDTF">2025-06-28T07:53:56Z</dcterms:modified>
</cp:coreProperties>
</file>