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5F15-4812-453E-98A4-86A19B49A62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0531-F863-4F00-9120-62A760E3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690180"/>
            <a:ext cx="1076475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4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323416"/>
            <a:ext cx="10707594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547285"/>
            <a:ext cx="11069595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585390"/>
            <a:ext cx="10269383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7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537759"/>
            <a:ext cx="1032654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8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747338"/>
            <a:ext cx="1010743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60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alam</dc:creator>
  <cp:lastModifiedBy>sami alam</cp:lastModifiedBy>
  <cp:revision>2</cp:revision>
  <dcterms:created xsi:type="dcterms:W3CDTF">2025-06-24T17:08:23Z</dcterms:created>
  <dcterms:modified xsi:type="dcterms:W3CDTF">2025-06-24T18:00:56Z</dcterms:modified>
</cp:coreProperties>
</file>