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1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5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7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4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6186-7974-45B8-830B-45807524E70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11571-10C5-4DD9-8526-ABE239962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8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839755"/>
            <a:ext cx="9364382" cy="433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7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1109339"/>
            <a:ext cx="9897856" cy="4639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72" y="1261739"/>
            <a:ext cx="989785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3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5427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79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23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20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48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598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alam</dc:creator>
  <cp:lastModifiedBy>sami alam</cp:lastModifiedBy>
  <cp:revision>1</cp:revision>
  <dcterms:created xsi:type="dcterms:W3CDTF">2025-07-05T06:06:23Z</dcterms:created>
  <dcterms:modified xsi:type="dcterms:W3CDTF">2025-07-05T06:08:25Z</dcterms:modified>
</cp:coreProperties>
</file>