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2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1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8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5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7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1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4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8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7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1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6541-96B4-4B6B-8CBB-C1084FB576B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48162-22E5-4E82-BB3E-71803844B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4" y="895739"/>
            <a:ext cx="9203081" cy="40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8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775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6794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3" y="827507"/>
            <a:ext cx="8754820" cy="48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085523"/>
            <a:ext cx="8049748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08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03" y="971207"/>
            <a:ext cx="980259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72" y="1128391"/>
            <a:ext cx="917385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29" y="933101"/>
            <a:ext cx="996454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1071233"/>
            <a:ext cx="8392696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7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26" y="1075996"/>
            <a:ext cx="804974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19" y="1295102"/>
            <a:ext cx="9573961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 alam</dc:creator>
  <cp:lastModifiedBy>sami alam</cp:lastModifiedBy>
  <cp:revision>3</cp:revision>
  <dcterms:created xsi:type="dcterms:W3CDTF">2025-07-03T05:03:32Z</dcterms:created>
  <dcterms:modified xsi:type="dcterms:W3CDTF">2025-07-03T05:29:02Z</dcterms:modified>
</cp:coreProperties>
</file>