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Props/app0.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openxmlformats.org/package/2006/relationships/metadata/extended-properties" Target="docProps/app0.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43" autoAdjust="0"/>
    <p:restoredTop sz="94694" autoAdjust="0"/>
  </p:normalViewPr>
  <p:slideViewPr>
    <p:cSldViewPr snapToGrid="0" snapToObjects="1">
      <p:cViewPr varScale="1">
        <p:scale>
          <a:sx n="120" d="100"/>
          <a:sy n="120" d="100"/>
        </p:scale>
        <p:origin x="144" y="76"/>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3/12/2023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‹N°›</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3/12/2023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‹N°›</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3/12/2023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‹N°›</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3/12/2023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‹N°›</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3/12/2023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‹N°›</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3/12/2023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‹N°›</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3/12/2023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‹N°›</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3/12/2023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‹N°›</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3/12/2023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‹N°›</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3/12/2023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‹N°›</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3/12/2023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‹N°›</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241EB5C9-1307-BA42-ABA2-0BC069CD8E7F}" type="datetimeFigureOut">
              <a:rPr lang="en-US" smtClean="0"/>
              <a:t>3/12/2023</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C5EF2332-01BF-834F-8236-50238282D533}" type="slidenum">
              <a:rPr lang="en-US" smtClean="0"/>
              <a:t>‹N°›</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rtl="0" eaLnBrk="1" latinLnBrk="0" hangingPunct="1">
        <a:spcBef>
          <a:spcPct val="0"/>
        </a:spcBef>
        <a:buNone/>
        <a:defRPr sz="3300" kern="1200">
          <a:solidFill>
            <a:schemeClr val="tx1"/>
          </a:solidFill>
          <a:latin typeface="+mj-lt"/>
          <a:ea typeface="+mj-ea"/>
          <a:cs typeface="+mj-cs"/>
        </a:defRPr>
      </a:lvl1pPr>
    </p:titleStyle>
    <p:bodyStyle>
      <a:lvl1pPr marL="342900" indent="-342900" algn="l" defTabSz="342900" rtl="0" eaLnBrk="1" latinLnBrk="0" hangingPunct="1">
        <a:spcBef>
          <a:spcPct val="20000"/>
        </a:spcBef>
        <a:buFont typeface="Arial"/>
        <a:buChar char="•"/>
        <a:defRPr sz="2400" kern="1200">
          <a:solidFill>
            <a:schemeClr val="tx1"/>
          </a:solidFill>
          <a:latin typeface="+mn-lt"/>
          <a:ea typeface="+mn-ea"/>
          <a:cs typeface="+mn-cs"/>
        </a:defRPr>
      </a:lvl1pPr>
      <a:lvl2pPr marL="685800" indent="-342900" algn="l" defTabSz="342900" rtl="0" eaLnBrk="1" latinLnBrk="0" hangingPunct="1">
        <a:spcBef>
          <a:spcPct val="20000"/>
        </a:spcBef>
        <a:buFont typeface="Arial"/>
        <a:buChar char="–"/>
        <a:defRPr sz="2100" kern="1200">
          <a:solidFill>
            <a:schemeClr val="tx1"/>
          </a:solidFill>
          <a:latin typeface="+mn-lt"/>
          <a:ea typeface="+mn-ea"/>
          <a:cs typeface="+mn-cs"/>
        </a:defRPr>
      </a:lvl2pPr>
      <a:lvl3pPr marL="1028700" indent="-34290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371600" indent="-34290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714500" indent="-342900" algn="l" defTabSz="342900" rtl="0" eaLnBrk="1" latinLnBrk="0" hangingPunct="1">
        <a:spcBef>
          <a:spcPct val="20000"/>
        </a:spcBef>
        <a:buFont typeface="Arial"/>
        <a:buChar char="»"/>
        <a:defRPr sz="1500" kern="1200">
          <a:solidFill>
            <a:schemeClr val="tx1"/>
          </a:solidFill>
          <a:latin typeface="+mn-lt"/>
          <a:ea typeface="+mn-ea"/>
          <a:cs typeface="+mn-cs"/>
        </a:defRPr>
      </a:lvl5pPr>
      <a:lvl6pPr marL="2057400" indent="-34290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400300" indent="-34290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743200" indent="-342900" algn="l" defTabSz="342900" rtl="0" eaLnBrk="1" latinLnBrk="0" hangingPunct="1">
        <a:spcBef>
          <a:spcPct val="20000"/>
        </a:spcBef>
        <a:buFont typeface="Arial"/>
        <a:buChar char="•"/>
        <a:defRPr sz="1500" kern="1200">
          <a:solidFill>
            <a:schemeClr val="tx1"/>
          </a:solidFill>
          <a:latin typeface="+mn-lt"/>
          <a:ea typeface="+mn-ea"/>
          <a:cs typeface="+mn-cs"/>
        </a:defRPr>
      </a:lvl8pPr>
      <a:lvl9pPr marL="3086100" indent="-34290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musees.strasbourg.eu"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demarches.strasbourg.eu/culture-loisirs/musees-reservation-groupe/"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marL="0" lvl="0" indent="0">
              <a:buNone/>
            </a:pPr>
            <a:r>
              <a:t>Project musées</a:t>
            </a:r>
          </a:p>
        </p:txBody>
      </p:sp>
      <p:sp>
        <p:nvSpPr>
          <p:cNvPr id="3" name="Subtitle 2"/>
          <p:cNvSpPr>
            <a:spLocks noGrp="1"/>
          </p:cNvSpPr>
          <p:nvPr>
            <p:ph type="subTitle" idx="1"/>
          </p:nvPr>
        </p:nvSpPr>
        <p:spPr>
          <a:xfrm>
            <a:off x="1371600" y="2914650"/>
            <a:ext cx="6400800" cy="1314450"/>
          </a:xfrm>
        </p:spPr>
        <p:txBody>
          <a:bodyPr/>
          <a:lstStyle/>
          <a:p>
            <a:pPr marL="0" lvl="0" indent="0">
              <a:buNone/>
            </a:pPr>
            <a:br/>
            <a:br/>
            <a:r>
              <a:t>Samira Dabzat, Kelly Bertille</a:t>
            </a:r>
          </a:p>
        </p:txBody>
      </p:sp>
      <p:sp>
        <p:nvSpPr>
          <p:cNvPr id="4" name="Date Placeholder 3"/>
          <p:cNvSpPr>
            <a:spLocks noGrp="1"/>
          </p:cNvSpPr>
          <p:nvPr>
            <p:ph type="dt" sz="half" idx="10"/>
          </p:nvPr>
        </p:nvSpPr>
        <p:spPr/>
        <p:txBody>
          <a:bodyPr/>
          <a:lstStyle/>
          <a:p>
            <a:pPr marL="0" lvl="0" indent="0">
              <a:buNone/>
            </a:pPr>
            <a:r>
              <a:t>2023-03-12</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Introduction projet musée</a:t>
            </a:r>
          </a:p>
        </p:txBody>
      </p:sp>
      <p:sp>
        <p:nvSpPr>
          <p:cNvPr id="3" name="Content Placeholder 2"/>
          <p:cNvSpPr>
            <a:spLocks noGrp="1"/>
          </p:cNvSpPr>
          <p:nvPr>
            <p:ph idx="1"/>
          </p:nvPr>
        </p:nvSpPr>
        <p:spPr/>
        <p:txBody>
          <a:bodyPr/>
          <a:lstStyle/>
          <a:p>
            <a:pPr marL="0" lvl="0" indent="0">
              <a:buNone/>
            </a:pPr>
            <a:r>
              <a:t>-Le projet consiste à faciliter la démarche de recherche de musées dans la ville de Strasbourg. Le projet a été conçu dans l’objectif d’extraire les informations sur les musées de Strasbourg à partir de leur site web dans un deuxième moment à réserver le ticket pour le musée choisit par l’utisateur. -Les informations extraites incluent les descriptions des musées, les heures d’ouverture, les les tarifs d’entrée et les jours d’ouverture.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La première partie du projet</a:t>
            </a:r>
          </a:p>
        </p:txBody>
      </p:sp>
      <p:sp>
        <p:nvSpPr>
          <p:cNvPr id="3" name="Content Placeholder 2"/>
          <p:cNvSpPr>
            <a:spLocks noGrp="1"/>
          </p:cNvSpPr>
          <p:nvPr>
            <p:ph idx="1"/>
          </p:nvPr>
        </p:nvSpPr>
        <p:spPr/>
        <p:txBody>
          <a:bodyPr>
            <a:noAutofit/>
          </a:bodyPr>
          <a:lstStyle/>
          <a:p>
            <a:pPr marL="0" lvl="0" indent="0">
              <a:buNone/>
            </a:pPr>
            <a:r>
              <a:rPr sz="1800" b="1" dirty="0"/>
              <a:t>Le </a:t>
            </a:r>
            <a:r>
              <a:rPr sz="1800" b="1" dirty="0" err="1"/>
              <a:t>webscraping</a:t>
            </a:r>
            <a:r>
              <a:rPr sz="1800" b="1" dirty="0"/>
              <a:t> pour </a:t>
            </a:r>
            <a:r>
              <a:rPr sz="1800" b="1" dirty="0" err="1"/>
              <a:t>extraire</a:t>
            </a:r>
            <a:r>
              <a:rPr sz="1800" b="1" dirty="0"/>
              <a:t> les </a:t>
            </a:r>
            <a:r>
              <a:rPr sz="1800" b="1" dirty="0" err="1"/>
              <a:t>informations</a:t>
            </a:r>
            <a:r>
              <a:rPr sz="1800" b="1" dirty="0"/>
              <a:t> sur les </a:t>
            </a:r>
            <a:r>
              <a:rPr sz="1800" b="1" dirty="0" err="1"/>
              <a:t>musées</a:t>
            </a:r>
            <a:endParaRPr sz="1800" b="1" dirty="0"/>
          </a:p>
          <a:p>
            <a:pPr marL="0" lvl="0" indent="0">
              <a:buNone/>
            </a:pPr>
            <a:r>
              <a:rPr sz="1800" dirty="0"/>
              <a:t>-La première </a:t>
            </a:r>
            <a:r>
              <a:rPr sz="1800" dirty="0" err="1"/>
              <a:t>partie</a:t>
            </a:r>
            <a:r>
              <a:rPr sz="1800" dirty="0"/>
              <a:t> du </a:t>
            </a:r>
            <a:r>
              <a:rPr sz="1800" dirty="0" err="1"/>
              <a:t>projet</a:t>
            </a:r>
            <a:r>
              <a:rPr sz="1800" dirty="0"/>
              <a:t> a </a:t>
            </a:r>
            <a:r>
              <a:rPr sz="1800" dirty="0" err="1"/>
              <a:t>consisté</a:t>
            </a:r>
            <a:r>
              <a:rPr sz="1800" dirty="0"/>
              <a:t> à </a:t>
            </a:r>
            <a:r>
              <a:rPr sz="1800" dirty="0" err="1"/>
              <a:t>créer</a:t>
            </a:r>
            <a:r>
              <a:rPr sz="1800" dirty="0"/>
              <a:t> </a:t>
            </a:r>
            <a:r>
              <a:rPr sz="1800" dirty="0" err="1"/>
              <a:t>une</a:t>
            </a:r>
            <a:r>
              <a:rPr sz="1800" dirty="0"/>
              <a:t> interface </a:t>
            </a:r>
            <a:r>
              <a:rPr sz="1800" dirty="0" err="1"/>
              <a:t>utilisateur</a:t>
            </a:r>
            <a:r>
              <a:rPr sz="1800" dirty="0"/>
              <a:t> pour </a:t>
            </a:r>
            <a:r>
              <a:rPr sz="1800" dirty="0" err="1"/>
              <a:t>permettre</a:t>
            </a:r>
            <a:r>
              <a:rPr sz="1800" dirty="0"/>
              <a:t> aux </a:t>
            </a:r>
            <a:r>
              <a:rPr sz="1800" dirty="0" err="1"/>
              <a:t>utilisateurs</a:t>
            </a:r>
            <a:r>
              <a:rPr sz="1800" dirty="0"/>
              <a:t> de poser des questions sur les </a:t>
            </a:r>
            <a:r>
              <a:rPr sz="1800" dirty="0" err="1"/>
              <a:t>musées</a:t>
            </a:r>
            <a:r>
              <a:rPr sz="1800" dirty="0"/>
              <a:t>. Les questions </a:t>
            </a:r>
            <a:r>
              <a:rPr sz="1800" dirty="0" err="1"/>
              <a:t>ont</a:t>
            </a:r>
            <a:r>
              <a:rPr sz="1800" dirty="0"/>
              <a:t> </a:t>
            </a:r>
            <a:r>
              <a:rPr sz="1800" dirty="0" err="1"/>
              <a:t>été</a:t>
            </a:r>
            <a:r>
              <a:rPr sz="1800" dirty="0"/>
              <a:t> </a:t>
            </a:r>
            <a:r>
              <a:rPr sz="1800" dirty="0" err="1"/>
              <a:t>formulées</a:t>
            </a:r>
            <a:r>
              <a:rPr sz="1800" dirty="0"/>
              <a:t> de manière à </a:t>
            </a:r>
            <a:r>
              <a:rPr sz="1800" dirty="0" err="1"/>
              <a:t>rendre</a:t>
            </a:r>
            <a:r>
              <a:rPr sz="1800" dirty="0"/>
              <a:t> </a:t>
            </a:r>
            <a:r>
              <a:rPr sz="1800" dirty="0" err="1"/>
              <a:t>couvrir</a:t>
            </a:r>
            <a:r>
              <a:rPr sz="1800" dirty="0"/>
              <a:t> les </a:t>
            </a:r>
            <a:r>
              <a:rPr sz="1800" dirty="0" err="1"/>
              <a:t>informations</a:t>
            </a:r>
            <a:r>
              <a:rPr sz="1800" dirty="0"/>
              <a:t> les plus </a:t>
            </a:r>
            <a:r>
              <a:rPr sz="1800" dirty="0" err="1"/>
              <a:t>impotantes</a:t>
            </a:r>
            <a:r>
              <a:rPr sz="1800" dirty="0"/>
              <a:t> et </a:t>
            </a:r>
            <a:r>
              <a:rPr sz="1800" dirty="0" err="1"/>
              <a:t>en</a:t>
            </a:r>
            <a:r>
              <a:rPr sz="1800" dirty="0"/>
              <a:t> </a:t>
            </a:r>
            <a:r>
              <a:rPr sz="1800" dirty="0" err="1"/>
              <a:t>fonction</a:t>
            </a:r>
            <a:r>
              <a:rPr sz="1800" dirty="0"/>
              <a:t> de la </a:t>
            </a:r>
            <a:r>
              <a:rPr sz="1800" dirty="0" err="1"/>
              <a:t>réponse</a:t>
            </a:r>
            <a:r>
              <a:rPr sz="1800" dirty="0"/>
              <a:t> de </a:t>
            </a:r>
            <a:r>
              <a:rPr sz="1800" dirty="0" err="1"/>
              <a:t>l’utilisateur</a:t>
            </a:r>
            <a:r>
              <a:rPr sz="1800" dirty="0"/>
              <a:t>, </a:t>
            </a:r>
            <a:r>
              <a:rPr sz="1800" dirty="0" err="1"/>
              <a:t>l’interface</a:t>
            </a:r>
            <a:r>
              <a:rPr sz="1800" dirty="0"/>
              <a:t> affiche les </a:t>
            </a:r>
            <a:r>
              <a:rPr sz="1800" dirty="0" err="1"/>
              <a:t>informations</a:t>
            </a:r>
            <a:r>
              <a:rPr sz="1800" dirty="0"/>
              <a:t> sur le </a:t>
            </a:r>
            <a:r>
              <a:rPr sz="1800" dirty="0" err="1"/>
              <a:t>musée</a:t>
            </a:r>
            <a:r>
              <a:rPr sz="1800" dirty="0"/>
              <a:t> </a:t>
            </a:r>
            <a:r>
              <a:rPr sz="1800" dirty="0" err="1"/>
              <a:t>choisi</a:t>
            </a:r>
            <a:r>
              <a:rPr sz="1800" dirty="0"/>
              <a:t>.</a:t>
            </a:r>
          </a:p>
          <a:p>
            <a:pPr marL="0" lvl="0" indent="0">
              <a:buNone/>
            </a:pPr>
            <a:r>
              <a:rPr sz="1800" dirty="0"/>
              <a:t>-Le site que nous </a:t>
            </a:r>
            <a:r>
              <a:rPr sz="1800" dirty="0" err="1"/>
              <a:t>avons</a:t>
            </a:r>
            <a:r>
              <a:rPr sz="1800" dirty="0"/>
              <a:t> </a:t>
            </a:r>
            <a:r>
              <a:rPr sz="1800" dirty="0" err="1"/>
              <a:t>utilisé</a:t>
            </a:r>
            <a:r>
              <a:rPr sz="1800" dirty="0"/>
              <a:t> </a:t>
            </a:r>
            <a:r>
              <a:rPr sz="1800" dirty="0" err="1"/>
              <a:t>est</a:t>
            </a:r>
            <a:r>
              <a:rPr sz="1800" dirty="0"/>
              <a:t> : -Pour </a:t>
            </a:r>
            <a:r>
              <a:rPr sz="1800" dirty="0" err="1"/>
              <a:t>l’extraction</a:t>
            </a:r>
            <a:r>
              <a:rPr sz="1800" dirty="0"/>
              <a:t> des </a:t>
            </a:r>
            <a:r>
              <a:rPr sz="1800" dirty="0" err="1"/>
              <a:t>informations</a:t>
            </a:r>
            <a:r>
              <a:rPr sz="1800" dirty="0"/>
              <a:t> : </a:t>
            </a:r>
            <a:r>
              <a:rPr sz="1800" dirty="0">
                <a:hlinkClick r:id="rId2"/>
              </a:rPr>
              <a:t>https://www.musees.strasbourg.eu</a:t>
            </a:r>
          </a:p>
          <a:p>
            <a:pPr marL="0" lvl="0" indent="0">
              <a:buNone/>
            </a:pPr>
            <a:r>
              <a:rPr sz="1800" dirty="0"/>
              <a:t>-Les packages Python que nous </a:t>
            </a:r>
            <a:r>
              <a:rPr sz="1800" dirty="0" err="1"/>
              <a:t>avons</a:t>
            </a:r>
            <a:r>
              <a:rPr sz="1800" dirty="0"/>
              <a:t> </a:t>
            </a:r>
            <a:r>
              <a:rPr sz="1800" dirty="0" err="1"/>
              <a:t>utilisés</a:t>
            </a:r>
            <a:r>
              <a:rPr sz="1800" dirty="0"/>
              <a:t> </a:t>
            </a:r>
            <a:r>
              <a:rPr sz="1800" dirty="0" err="1"/>
              <a:t>sont</a:t>
            </a:r>
            <a:r>
              <a:rPr sz="1800" dirty="0"/>
              <a:t>:</a:t>
            </a:r>
          </a:p>
          <a:p>
            <a:pPr marL="0" lvl="0" indent="0">
              <a:buNone/>
            </a:pPr>
            <a:r>
              <a:rPr sz="1800" dirty="0"/>
              <a:t>-re: </a:t>
            </a:r>
            <a:r>
              <a:rPr sz="1800" dirty="0" err="1"/>
              <a:t>fournit</a:t>
            </a:r>
            <a:r>
              <a:rPr sz="1800" dirty="0"/>
              <a:t> des </a:t>
            </a:r>
            <a:r>
              <a:rPr sz="1800" dirty="0" err="1"/>
              <a:t>opérations</a:t>
            </a:r>
            <a:r>
              <a:rPr sz="1800" dirty="0"/>
              <a:t> de </a:t>
            </a:r>
            <a:r>
              <a:rPr sz="1800" dirty="0" err="1"/>
              <a:t>correspondance</a:t>
            </a:r>
            <a:r>
              <a:rPr sz="1800" dirty="0"/>
              <a:t> </a:t>
            </a:r>
            <a:r>
              <a:rPr sz="1800" dirty="0" err="1"/>
              <a:t>d’expressions</a:t>
            </a:r>
            <a:r>
              <a:rPr sz="1800" dirty="0"/>
              <a:t> </a:t>
            </a:r>
            <a:r>
              <a:rPr sz="1800" dirty="0" err="1"/>
              <a:t>régulières</a:t>
            </a:r>
            <a:r>
              <a:rPr sz="1800" dirty="0"/>
              <a:t>. -requests: </a:t>
            </a:r>
            <a:r>
              <a:rPr sz="1800" dirty="0" err="1"/>
              <a:t>permet</a:t>
            </a:r>
            <a:r>
              <a:rPr sz="1800" dirty="0"/>
              <a:t> </a:t>
            </a:r>
            <a:r>
              <a:rPr sz="1800" dirty="0" err="1"/>
              <a:t>d’envoyer</a:t>
            </a:r>
            <a:r>
              <a:rPr sz="1800" dirty="0"/>
              <a:t> des </a:t>
            </a:r>
            <a:r>
              <a:rPr sz="1800" dirty="0" err="1"/>
              <a:t>requêtes</a:t>
            </a:r>
            <a:r>
              <a:rPr sz="1800" dirty="0"/>
              <a:t> HTTP </a:t>
            </a:r>
            <a:r>
              <a:rPr sz="1800" dirty="0" err="1"/>
              <a:t>en</a:t>
            </a:r>
            <a:r>
              <a:rPr sz="1800" dirty="0"/>
              <a:t> </a:t>
            </a:r>
            <a:r>
              <a:rPr sz="1800" dirty="0" err="1"/>
              <a:t>utilisant</a:t>
            </a:r>
            <a:r>
              <a:rPr sz="1800" dirty="0"/>
              <a:t> Python. -</a:t>
            </a:r>
            <a:r>
              <a:rPr sz="1800" dirty="0" err="1"/>
              <a:t>BeautifulSoup</a:t>
            </a:r>
            <a:r>
              <a:rPr sz="1800" dirty="0"/>
              <a:t>: </a:t>
            </a:r>
            <a:r>
              <a:rPr sz="1800" dirty="0" err="1"/>
              <a:t>utilisé</a:t>
            </a:r>
            <a:r>
              <a:rPr sz="1800" dirty="0"/>
              <a:t> pour </a:t>
            </a:r>
            <a:r>
              <a:rPr sz="1800" dirty="0" err="1"/>
              <a:t>analyser</a:t>
            </a:r>
            <a:r>
              <a:rPr sz="1800" dirty="0"/>
              <a:t> les documents HTML.</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La deuxième partie du projet</a:t>
            </a:r>
          </a:p>
        </p:txBody>
      </p:sp>
      <p:sp>
        <p:nvSpPr>
          <p:cNvPr id="3" name="Content Placeholder 2"/>
          <p:cNvSpPr>
            <a:spLocks noGrp="1"/>
          </p:cNvSpPr>
          <p:nvPr>
            <p:ph idx="1"/>
          </p:nvPr>
        </p:nvSpPr>
        <p:spPr/>
        <p:txBody>
          <a:bodyPr/>
          <a:lstStyle/>
          <a:p>
            <a:pPr marL="0" lvl="0" indent="0">
              <a:buNone/>
            </a:pPr>
            <a:r>
              <a:rPr b="1"/>
              <a:t>L’automatisation de la réservation </a:t>
            </a:r>
          </a:p>
          <a:p>
            <a:pPr marL="0" lvl="0" indent="0">
              <a:buNone/>
            </a:pPr>
            <a:r>
              <a:t>La deuxième partie du projet a été axée sur la réservation de billets pour les groupes. L’interface de réservation permet à l’utilisateur de sélectionner le musée, la date et l’heure de visite, le nombre de personnes ainsi que tous les détails sur l’établissement du groupe. L’utilisateur peut également ajouter les collections qu’il souhaite voir dans le musée.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Le site utilisé</a:t>
            </a:r>
          </a:p>
        </p:txBody>
      </p:sp>
      <p:sp>
        <p:nvSpPr>
          <p:cNvPr id="3" name="Content Placeholder 2"/>
          <p:cNvSpPr>
            <a:spLocks noGrp="1"/>
          </p:cNvSpPr>
          <p:nvPr>
            <p:ph idx="1"/>
          </p:nvPr>
        </p:nvSpPr>
        <p:spPr/>
        <p:txBody>
          <a:bodyPr/>
          <a:lstStyle/>
          <a:p>
            <a:pPr marL="0" lvl="0" indent="0">
              <a:buNone/>
            </a:pPr>
            <a:r>
              <a:t>-Le site que nous avons utilisé est : -Pour la réservation : </a:t>
            </a:r>
            <a:r>
              <a:rPr>
                <a:hlinkClick r:id="rId2"/>
              </a:rPr>
              <a:t>https://demarches.strasbourg.eu/culture-loisirs/musees-reservation-groupe/</a:t>
            </a:r>
          </a:p>
          <a:p>
            <a:pPr marL="0" lvl="0" indent="0">
              <a:buNone/>
            </a:pPr>
            <a:r>
              <a:t>Elle est en effet diviseé en ces grandes etapes:</a:t>
            </a:r>
          </a:p>
          <a:p>
            <a:pPr marL="0" lvl="0" indent="0">
              <a:buNone/>
            </a:pPr>
            <a:r>
              <a:t>-La 1ere partie est l’interface qui permet au utilisateur de faire un choix du musee,le jour ainsi que l’heure -La 2eme partie de l’interface va demander a l’utilisateur son nom complet,son mail, son numero de telephone, son code postal, enfin tous les details.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Problème rencontré</a:t>
            </a:r>
          </a:p>
        </p:txBody>
      </p:sp>
      <p:sp>
        <p:nvSpPr>
          <p:cNvPr id="3" name="Content Placeholder 2"/>
          <p:cNvSpPr>
            <a:spLocks noGrp="1"/>
          </p:cNvSpPr>
          <p:nvPr>
            <p:ph idx="1"/>
          </p:nvPr>
        </p:nvSpPr>
        <p:spPr/>
        <p:txBody>
          <a:bodyPr/>
          <a:lstStyle/>
          <a:p>
            <a:pPr marL="342900" lvl="0" indent="-342900">
              <a:buAutoNum type="arabicPeriod" startAt="3"/>
            </a:pPr>
            <a:r>
              <a:t>Le probleme qu’on a rencontre popur la résevation est le fait qu’avant on avait creer une variable a partir du code XPATH du site. Une première solution que nous avons trouvé était de créer une variable pour chaque musée à laquelle on associe le XPATH mais cela nécéssitait que le nom du musee soit indiqué via des traits d’union.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Code</a:t>
            </a:r>
          </a:p>
        </p:txBody>
      </p:sp>
      <p:sp>
        <p:nvSpPr>
          <p:cNvPr id="3" name="Content Placeholder 2"/>
          <p:cNvSpPr>
            <a:spLocks noGrp="1"/>
          </p:cNvSpPr>
          <p:nvPr>
            <p:ph idx="1"/>
          </p:nvPr>
        </p:nvSpPr>
        <p:spPr/>
        <p:txBody>
          <a:bodyPr>
            <a:noAutofit/>
          </a:bodyPr>
          <a:lstStyle/>
          <a:p>
            <a:pPr marL="0" lvl="0" indent="0">
              <a:buNone/>
            </a:pPr>
            <a:r>
              <a:rPr sz="2000" dirty="0" err="1"/>
              <a:t>musee_archeologique</a:t>
            </a:r>
            <a:r>
              <a:rPr sz="2000" dirty="0"/>
              <a:t> = //</a:t>
            </a:r>
            <a:r>
              <a:rPr sz="2000" i="1" dirty="0"/>
              <a:t>[@id="var_musee"]/div[2]/label[1]/span </a:t>
            </a:r>
            <a:r>
              <a:rPr sz="2000" i="1" dirty="0" err="1"/>
              <a:t>musee_arts_decoratifs</a:t>
            </a:r>
            <a:r>
              <a:rPr sz="2000" i="1" dirty="0"/>
              <a:t> = //</a:t>
            </a:r>
            <a:r>
              <a:rPr sz="2000" dirty="0"/>
              <a:t>[@id="var_musee"]/div[2]/label[2]/span </a:t>
            </a:r>
            <a:r>
              <a:rPr sz="2000" dirty="0" err="1"/>
              <a:t>musee_historique</a:t>
            </a:r>
            <a:r>
              <a:rPr sz="2000" dirty="0"/>
              <a:t> = //*[@id="var_musee"]/div[2]/label[6]/span</a:t>
            </a:r>
          </a:p>
          <a:p>
            <a:pPr marL="0" lvl="0" indent="0">
              <a:buNone/>
            </a:pPr>
            <a:r>
              <a:rPr sz="2000" dirty="0" err="1"/>
              <a:t>musees_visiter</a:t>
            </a:r>
            <a:r>
              <a:rPr sz="2000" dirty="0"/>
              <a:t> = input(“</a:t>
            </a:r>
            <a:r>
              <a:rPr sz="2000" dirty="0" err="1"/>
              <a:t>Quel</a:t>
            </a:r>
            <a:r>
              <a:rPr sz="2000" dirty="0"/>
              <a:t> </a:t>
            </a:r>
            <a:r>
              <a:rPr sz="2000" dirty="0" err="1"/>
              <a:t>musée</a:t>
            </a:r>
            <a:r>
              <a:rPr sz="2000" dirty="0"/>
              <a:t> </a:t>
            </a:r>
            <a:r>
              <a:rPr sz="2000" dirty="0" err="1"/>
              <a:t>voulez</a:t>
            </a:r>
            <a:r>
              <a:rPr sz="2000" dirty="0"/>
              <a:t> </a:t>
            </a:r>
            <a:r>
              <a:rPr sz="2000" dirty="0" err="1"/>
              <a:t>vous</a:t>
            </a:r>
            <a:r>
              <a:rPr sz="2000" dirty="0"/>
              <a:t> </a:t>
            </a:r>
            <a:r>
              <a:rPr sz="2000" dirty="0" err="1"/>
              <a:t>visiter</a:t>
            </a:r>
            <a:r>
              <a:rPr sz="2000" dirty="0"/>
              <a:t> </a:t>
            </a:r>
            <a:r>
              <a:rPr sz="2000" dirty="0" err="1"/>
              <a:t>parmi</a:t>
            </a:r>
            <a:r>
              <a:rPr sz="2000" dirty="0"/>
              <a:t> les </a:t>
            </a:r>
            <a:r>
              <a:rPr sz="2000" dirty="0" err="1"/>
              <a:t>suivants</a:t>
            </a:r>
            <a:r>
              <a:rPr sz="2000" dirty="0"/>
              <a:t> : </a:t>
            </a:r>
            <a:r>
              <a:rPr sz="2000" dirty="0" err="1"/>
              <a:t>musee_archeologique</a:t>
            </a:r>
            <a:r>
              <a:rPr sz="2000" dirty="0"/>
              <a:t> _</a:t>
            </a:r>
            <a:r>
              <a:rPr sz="2000" dirty="0" err="1"/>
              <a:t>arts_decoratifsmusee_arts_decoratifs</a:t>
            </a:r>
            <a:r>
              <a:rPr sz="2000" dirty="0"/>
              <a:t>: “)</a:t>
            </a:r>
          </a:p>
          <a:p>
            <a:pPr marL="0" lvl="0" indent="0">
              <a:buNone/>
            </a:pPr>
            <a:r>
              <a:rPr sz="2000" dirty="0" err="1"/>
              <a:t>musee_choisis</a:t>
            </a:r>
            <a:r>
              <a:rPr sz="2000" dirty="0"/>
              <a:t> = </a:t>
            </a:r>
            <a:r>
              <a:rPr sz="2000" dirty="0" err="1"/>
              <a:t>musees_visiter</a:t>
            </a:r>
            <a:r>
              <a:rPr sz="2000" dirty="0"/>
              <a:t> element = </a:t>
            </a:r>
            <a:r>
              <a:rPr sz="2000" dirty="0" err="1"/>
              <a:t>web.find_element</a:t>
            </a:r>
            <a:r>
              <a:rPr sz="2000" dirty="0"/>
              <a:t>(</a:t>
            </a:r>
            <a:r>
              <a:rPr sz="2000" dirty="0" err="1"/>
              <a:t>By.XPATH</a:t>
            </a:r>
            <a:r>
              <a:rPr sz="2000" dirty="0"/>
              <a:t>, </a:t>
            </a:r>
            <a:r>
              <a:rPr sz="2000" dirty="0" err="1"/>
              <a:t>musee_choisis</a:t>
            </a:r>
            <a:r>
              <a:rPr sz="2000" dirty="0"/>
              <a:t>) </a:t>
            </a:r>
            <a:r>
              <a:rPr sz="2000" dirty="0" err="1"/>
              <a:t>element.click</a:t>
            </a:r>
            <a:r>
              <a:rPr sz="2000" dirty="0"/>
              <a: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La solution que nous avons appliquée est la suivante:</a:t>
            </a:r>
          </a:p>
        </p:txBody>
      </p:sp>
      <p:sp>
        <p:nvSpPr>
          <p:cNvPr id="3" name="Content Placeholder 2"/>
          <p:cNvSpPr>
            <a:spLocks noGrp="1"/>
          </p:cNvSpPr>
          <p:nvPr>
            <p:ph idx="1"/>
          </p:nvPr>
        </p:nvSpPr>
        <p:spPr/>
        <p:txBody>
          <a:bodyPr>
            <a:noAutofit/>
          </a:bodyPr>
          <a:lstStyle/>
          <a:p>
            <a:pPr marL="0" lvl="0" indent="0">
              <a:buNone/>
            </a:pPr>
            <a:r>
              <a:rPr sz="1800" dirty="0" err="1"/>
              <a:t>musees_visiter</a:t>
            </a:r>
            <a:r>
              <a:rPr sz="1800" dirty="0"/>
              <a:t> = input(“</a:t>
            </a:r>
            <a:r>
              <a:rPr sz="1800" dirty="0" err="1"/>
              <a:t>Quel</a:t>
            </a:r>
            <a:r>
              <a:rPr sz="1800" dirty="0"/>
              <a:t> </a:t>
            </a:r>
            <a:r>
              <a:rPr sz="1800" dirty="0" err="1"/>
              <a:t>musée</a:t>
            </a:r>
            <a:r>
              <a:rPr sz="1800" dirty="0"/>
              <a:t> </a:t>
            </a:r>
            <a:r>
              <a:rPr sz="1800" dirty="0" err="1"/>
              <a:t>voulez</a:t>
            </a:r>
            <a:r>
              <a:rPr sz="1800" dirty="0"/>
              <a:t> </a:t>
            </a:r>
            <a:r>
              <a:rPr sz="1800" dirty="0" err="1"/>
              <a:t>vous</a:t>
            </a:r>
            <a:r>
              <a:rPr sz="1800" dirty="0"/>
              <a:t> </a:t>
            </a:r>
            <a:r>
              <a:rPr sz="1800" dirty="0" err="1"/>
              <a:t>visiter</a:t>
            </a:r>
            <a:r>
              <a:rPr sz="1800" dirty="0"/>
              <a:t> </a:t>
            </a:r>
            <a:r>
              <a:rPr sz="1800" dirty="0" err="1"/>
              <a:t>parmi</a:t>
            </a:r>
            <a:r>
              <a:rPr sz="1800" dirty="0"/>
              <a:t> les </a:t>
            </a:r>
            <a:r>
              <a:rPr sz="1800" dirty="0" err="1"/>
              <a:t>suivants</a:t>
            </a:r>
            <a:r>
              <a:rPr sz="1800" dirty="0"/>
              <a:t> :</a:t>
            </a:r>
            <a:r>
              <a:rPr sz="1800" dirty="0" err="1"/>
              <a:t>Musée</a:t>
            </a:r>
            <a:r>
              <a:rPr sz="1800" dirty="0"/>
              <a:t> </a:t>
            </a:r>
            <a:r>
              <a:rPr sz="1800" dirty="0" err="1"/>
              <a:t>Archéologique</a:t>
            </a:r>
            <a:r>
              <a:rPr sz="1800" dirty="0"/>
              <a:t>: 1Musée arts </a:t>
            </a:r>
            <a:r>
              <a:rPr sz="1800" dirty="0" err="1"/>
              <a:t>décoratifs</a:t>
            </a:r>
            <a:r>
              <a:rPr sz="1800" dirty="0"/>
              <a:t>: 2Musée beaux arts: 3Galerie </a:t>
            </a:r>
            <a:r>
              <a:rPr sz="1800" dirty="0" err="1"/>
              <a:t>Heitz</a:t>
            </a:r>
            <a:r>
              <a:rPr sz="1800" dirty="0"/>
              <a:t> : 4Musée de </a:t>
            </a:r>
            <a:r>
              <a:rPr sz="1800" dirty="0" err="1"/>
              <a:t>lʼOeuvre</a:t>
            </a:r>
            <a:r>
              <a:rPr sz="1800" dirty="0"/>
              <a:t> Notre-Dame : 5Musée </a:t>
            </a:r>
            <a:r>
              <a:rPr sz="1800" dirty="0" err="1"/>
              <a:t>Historique</a:t>
            </a:r>
            <a:r>
              <a:rPr sz="1800" dirty="0"/>
              <a:t> de la Ville de Strasbourg : 6Musée </a:t>
            </a:r>
            <a:r>
              <a:rPr sz="1800" dirty="0" err="1"/>
              <a:t>Alsacien</a:t>
            </a:r>
            <a:r>
              <a:rPr sz="1800" dirty="0"/>
              <a:t> : 7Musée Tomi </a:t>
            </a:r>
            <a:r>
              <a:rPr sz="1800" dirty="0" err="1"/>
              <a:t>Ungerer</a:t>
            </a:r>
            <a:r>
              <a:rPr sz="1800" dirty="0"/>
              <a:t> : 8Musée </a:t>
            </a:r>
            <a:r>
              <a:rPr sz="1800" dirty="0" err="1"/>
              <a:t>dʼArt</a:t>
            </a:r>
            <a:r>
              <a:rPr sz="1800" dirty="0"/>
              <a:t> </a:t>
            </a:r>
            <a:r>
              <a:rPr sz="1800" dirty="0" err="1"/>
              <a:t>moderne</a:t>
            </a:r>
            <a:r>
              <a:rPr sz="1800" dirty="0"/>
              <a:t> et </a:t>
            </a:r>
            <a:r>
              <a:rPr sz="1800" dirty="0" err="1"/>
              <a:t>contemporain</a:t>
            </a:r>
            <a:r>
              <a:rPr sz="1800" dirty="0"/>
              <a:t> : 9Aubette 1928 : 10Musée </a:t>
            </a:r>
            <a:r>
              <a:rPr sz="1800" dirty="0" err="1"/>
              <a:t>Zoologique</a:t>
            </a:r>
            <a:r>
              <a:rPr sz="1800" dirty="0"/>
              <a:t> : 11Pôle </a:t>
            </a:r>
            <a:r>
              <a:rPr sz="1800" dirty="0" err="1"/>
              <a:t>dʼétude</a:t>
            </a:r>
            <a:r>
              <a:rPr sz="1800" dirty="0"/>
              <a:t> et de conservation : 12”)</a:t>
            </a:r>
            <a:endParaRPr lang="fr-FR" sz="1800" dirty="0"/>
          </a:p>
          <a:p>
            <a:pPr marL="0" lvl="0" indent="0">
              <a:buNone/>
            </a:pPr>
            <a:endParaRPr lang="fr-FR" sz="1800" dirty="0"/>
          </a:p>
          <a:p>
            <a:pPr marL="0" lvl="0" indent="0">
              <a:buNone/>
            </a:pPr>
            <a:endParaRPr sz="1800" dirty="0"/>
          </a:p>
          <a:p>
            <a:pPr marL="0" lvl="0" indent="0">
              <a:buNone/>
            </a:pPr>
            <a:r>
              <a:rPr sz="1800" dirty="0" err="1"/>
              <a:t>musee_choisi</a:t>
            </a:r>
            <a:r>
              <a:rPr sz="1800" dirty="0"/>
              <a:t> = ’//*[@id="var_musee"]/div[2]/label[{}]/span’.format(musees_visiter) element = </a:t>
            </a:r>
            <a:r>
              <a:rPr sz="1800" dirty="0" err="1"/>
              <a:t>web.find_element</a:t>
            </a:r>
            <a:r>
              <a:rPr sz="1800" dirty="0"/>
              <a:t>(</a:t>
            </a:r>
            <a:r>
              <a:rPr sz="1800" dirty="0" err="1"/>
              <a:t>By.XPATH</a:t>
            </a:r>
            <a:r>
              <a:rPr sz="1800" dirty="0"/>
              <a:t>, </a:t>
            </a:r>
            <a:r>
              <a:rPr sz="1800" dirty="0" err="1"/>
              <a:t>musee_choisis</a:t>
            </a:r>
            <a:r>
              <a:rPr sz="1800" dirty="0"/>
              <a:t>) </a:t>
            </a:r>
            <a:r>
              <a:rPr sz="1800" dirty="0" err="1"/>
              <a:t>element.click</a:t>
            </a:r>
            <a:r>
              <a:rPr sz="1800" dirty="0"/>
              <a: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0</TotalTime>
  <Words>697</Words>
  <Application>Microsoft Office PowerPoint</Application>
  <PresentationFormat>Affichage à l'écran (16:9)</PresentationFormat>
  <Paragraphs>29</Paragraphs>
  <Slides>8</Slides>
  <Notes>0</Notes>
  <HiddenSlides>0</HiddenSlides>
  <MMClips>0</MMClips>
  <ScaleCrop>false</ScaleCrop>
  <HeadingPairs>
    <vt:vector size="6" baseType="variant">
      <vt:variant>
        <vt:lpstr>Polices utilisées</vt:lpstr>
      </vt:variant>
      <vt:variant>
        <vt:i4>2</vt:i4>
      </vt:variant>
      <vt:variant>
        <vt:lpstr>Thème</vt:lpstr>
      </vt:variant>
      <vt:variant>
        <vt:i4>1</vt:i4>
      </vt:variant>
      <vt:variant>
        <vt:lpstr>Titres des diapositives</vt:lpstr>
      </vt:variant>
      <vt:variant>
        <vt:i4>8</vt:i4>
      </vt:variant>
    </vt:vector>
  </HeadingPairs>
  <TitlesOfParts>
    <vt:vector size="11" baseType="lpstr">
      <vt:lpstr>Arial</vt:lpstr>
      <vt:lpstr>Calibri</vt:lpstr>
      <vt:lpstr>Office Theme</vt:lpstr>
      <vt:lpstr>Project musées</vt:lpstr>
      <vt:lpstr>Introduction projet musée</vt:lpstr>
      <vt:lpstr>La première partie du projet</vt:lpstr>
      <vt:lpstr>La deuxième partie du projet</vt:lpstr>
      <vt:lpstr>Le site utilisé</vt:lpstr>
      <vt:lpstr>Problème rencontré</vt:lpstr>
      <vt:lpstr>Code</vt:lpstr>
      <vt:lpstr>La solution que nous avons appliquée est la suivante:</vt:lpstr>
    </vt:vector>
  </TitlesOfParts>
  <LinksUpToDate>false</LinksUpToDate>
  <SharedDoc>false</SharedDoc>
  <HyperlinksChanged>false</HyperlinksChanged>
  <AppVersion>16.0000</AppVersion>
</Properties>
</file>

<file path=docProps/app0.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musées</dc:title>
  <dc:creator>Samira Dabzat, Kelly Bertille</dc:creator>
  <cp:keywords/>
  <cp:lastModifiedBy>samira dabzat</cp:lastModifiedBy>
  <cp:revision>1</cp:revision>
  <dcterms:created xsi:type="dcterms:W3CDTF">2023-03-12T22:51:56Z</dcterms:created>
  <dcterms:modified xsi:type="dcterms:W3CDTF">2023-03-12T22:52:45Z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2023-03-12</vt:lpwstr>
  </property>
  <property fmtid="{D5CDD505-2E9C-101B-9397-08002B2CF9AE}" pid="3" name="output">
    <vt:lpwstr>powerpoint_presentation</vt:lpwstr>
  </property>
</Properties>
</file>