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bril Fatface"/>
      <p:regular r:id="rId12"/>
    </p:embeddedFont>
    <p:embeddedFont>
      <p:font typeface="Inter"/>
      <p:regular r:id="rId13"/>
      <p:bold r:id="rId14"/>
    </p:embeddedFont>
    <p:embeddedFont>
      <p:font typeface="Anaheim"/>
      <p:regular r:id="rId15"/>
    </p:embeddedFont>
    <p:embeddedFont>
      <p:font typeface="PT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font" Target="fonts/AbrilFatface-regular.fntdata"/><Relationship Id="rId15" Type="http://schemas.openxmlformats.org/officeDocument/2006/relationships/font" Target="fonts/Anaheim-regular.fntdata"/><Relationship Id="rId14" Type="http://schemas.openxmlformats.org/officeDocument/2006/relationships/font" Target="fonts/Inter-bold.fntdata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19" Type="http://schemas.openxmlformats.org/officeDocument/2006/relationships/font" Target="fonts/PTSans-boldItalic.fntdata"/><Relationship Id="rId18" Type="http://schemas.openxmlformats.org/officeDocument/2006/relationships/font" Target="fonts/P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139518a054e_0_4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139518a054e_0_4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152abb174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152abb174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Note: you can add between 3 and 6 sections, the structure can vary. The numbers have to be kept 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1535f8946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1535f8946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1530717f9dd_2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0" name="Google Shape;2810;g1530717f9dd_2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>
            <p:ph hasCustomPrompt="1" type="title"/>
          </p:nvPr>
        </p:nvSpPr>
        <p:spPr>
          <a:xfrm>
            <a:off x="1284000" y="1219025"/>
            <a:ext cx="6576000" cy="132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9" name="Google Shape;329;p11"/>
          <p:cNvSpPr txBox="1"/>
          <p:nvPr>
            <p:ph idx="1" type="subTitle"/>
          </p:nvPr>
        </p:nvSpPr>
        <p:spPr>
          <a:xfrm>
            <a:off x="1284000" y="3679225"/>
            <a:ext cx="6576000" cy="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0" name="Google Shape;330;p11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31" name="Google Shape;331;p1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1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35" name="Google Shape;335;p1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36" name="Google Shape;336;p1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9" name="Google Shape;339;p1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9" name="Google Shape;349;p1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50" name="Google Shape;350;p1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1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4" name="Google Shape;354;p1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55" name="Google Shape;355;p1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1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8" name="Google Shape;358;p1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2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/>
          <p:nvPr>
            <p:ph hasCustomPrompt="1" type="title"/>
          </p:nvPr>
        </p:nvSpPr>
        <p:spPr>
          <a:xfrm>
            <a:off x="402600" y="985650"/>
            <a:ext cx="5080800" cy="132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/>
          <p:nvPr>
            <p:ph idx="1" type="subTitle"/>
          </p:nvPr>
        </p:nvSpPr>
        <p:spPr>
          <a:xfrm>
            <a:off x="793350" y="2467400"/>
            <a:ext cx="4299300" cy="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63" name="Google Shape;363;p13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" name="Google Shape;367;p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68" name="Google Shape;368;p1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69" name="Google Shape;369;p1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2" name="Google Shape;372;p1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2" name="Google Shape;382;p1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83" name="Google Shape;383;p1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6" name="Google Shape;386;p1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7" name="Google Shape;387;p1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88" name="Google Shape;388;p1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91" name="Google Shape;391;p1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>
            <p:ph type="title"/>
          </p:nvPr>
        </p:nvSpPr>
        <p:spPr>
          <a:xfrm>
            <a:off x="685650" y="1992300"/>
            <a:ext cx="3543000" cy="11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14"/>
          <p:cNvSpPr/>
          <p:nvPr/>
        </p:nvSpPr>
        <p:spPr>
          <a:xfrm>
            <a:off x="100" y="247650"/>
            <a:ext cx="274225" cy="4891350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"/>
          <p:cNvSpPr/>
          <p:nvPr/>
        </p:nvSpPr>
        <p:spPr>
          <a:xfrm>
            <a:off x="14450" y="247294"/>
            <a:ext cx="9120845" cy="206500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-134261" y="34637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4"/>
          <p:cNvSpPr/>
          <p:nvPr/>
        </p:nvSpPr>
        <p:spPr>
          <a:xfrm>
            <a:off x="-540125" y="-190500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-540125" y="-190500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4"/>
          <p:cNvSpPr/>
          <p:nvPr/>
        </p:nvSpPr>
        <p:spPr>
          <a:xfrm>
            <a:off x="710332" y="194931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-340627" y="-59775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4"/>
          <p:cNvSpPr/>
          <p:nvPr/>
        </p:nvSpPr>
        <p:spPr>
          <a:xfrm>
            <a:off x="-10709" y="263403"/>
            <a:ext cx="448838" cy="860619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4"/>
          <p:cNvSpPr/>
          <p:nvPr/>
        </p:nvSpPr>
        <p:spPr>
          <a:xfrm>
            <a:off x="314816" y="409580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4"/>
          <p:cNvSpPr/>
          <p:nvPr/>
        </p:nvSpPr>
        <p:spPr>
          <a:xfrm rot="5400000">
            <a:off x="4432055" y="721429"/>
            <a:ext cx="249250" cy="8633441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4"/>
          <p:cNvSpPr/>
          <p:nvPr/>
        </p:nvSpPr>
        <p:spPr>
          <a:xfrm>
            <a:off x="8868499" y="257687"/>
            <a:ext cx="274226" cy="4881472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4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4"/>
          <p:cNvSpPr/>
          <p:nvPr/>
        </p:nvSpPr>
        <p:spPr>
          <a:xfrm>
            <a:off x="-369550" y="4999626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4"/>
          <p:cNvSpPr/>
          <p:nvPr/>
        </p:nvSpPr>
        <p:spPr>
          <a:xfrm>
            <a:off x="1170769" y="4999626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4"/>
          <p:cNvSpPr/>
          <p:nvPr/>
        </p:nvSpPr>
        <p:spPr>
          <a:xfrm>
            <a:off x="5524907" y="4999626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4"/>
          <p:cNvSpPr/>
          <p:nvPr/>
        </p:nvSpPr>
        <p:spPr>
          <a:xfrm>
            <a:off x="123156" y="557700"/>
            <a:ext cx="187201" cy="204618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4"/>
          <p:cNvSpPr/>
          <p:nvPr/>
        </p:nvSpPr>
        <p:spPr>
          <a:xfrm>
            <a:off x="8694552" y="263386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4"/>
          <p:cNvSpPr/>
          <p:nvPr/>
        </p:nvSpPr>
        <p:spPr>
          <a:xfrm>
            <a:off x="8736599" y="406611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4"/>
          <p:cNvSpPr/>
          <p:nvPr/>
        </p:nvSpPr>
        <p:spPr>
          <a:xfrm>
            <a:off x="8827080" y="556522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 txBox="1"/>
          <p:nvPr>
            <p:ph type="title"/>
          </p:nvPr>
        </p:nvSpPr>
        <p:spPr>
          <a:xfrm>
            <a:off x="2086525" y="3366450"/>
            <a:ext cx="3606300" cy="12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15"/>
          <p:cNvSpPr/>
          <p:nvPr/>
        </p:nvSpPr>
        <p:spPr>
          <a:xfrm>
            <a:off x="100" y="247650"/>
            <a:ext cx="274225" cy="4891350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14450" y="247294"/>
            <a:ext cx="9120845" cy="206500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-134261" y="34637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-540125" y="-190500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-540125" y="-190500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710332" y="194931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-340627" y="-59775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-10709" y="263403"/>
            <a:ext cx="448838" cy="860619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314816" y="409580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 rot="5400000">
            <a:off x="4432055" y="721429"/>
            <a:ext cx="249250" cy="8633441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8868499" y="257687"/>
            <a:ext cx="274226" cy="4881472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"/>
          <p:cNvSpPr/>
          <p:nvPr/>
        </p:nvSpPr>
        <p:spPr>
          <a:xfrm>
            <a:off x="-369550" y="4999626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1170769" y="4999626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"/>
          <p:cNvSpPr/>
          <p:nvPr/>
        </p:nvSpPr>
        <p:spPr>
          <a:xfrm>
            <a:off x="5524907" y="4999626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"/>
          <p:cNvSpPr/>
          <p:nvPr/>
        </p:nvSpPr>
        <p:spPr>
          <a:xfrm>
            <a:off x="123156" y="557700"/>
            <a:ext cx="187201" cy="204618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5"/>
          <p:cNvSpPr/>
          <p:nvPr/>
        </p:nvSpPr>
        <p:spPr>
          <a:xfrm>
            <a:off x="8694552" y="263386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5"/>
          <p:cNvSpPr/>
          <p:nvPr/>
        </p:nvSpPr>
        <p:spPr>
          <a:xfrm>
            <a:off x="8736599" y="406611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5"/>
          <p:cNvSpPr/>
          <p:nvPr/>
        </p:nvSpPr>
        <p:spPr>
          <a:xfrm>
            <a:off x="8827080" y="556522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0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36" name="Google Shape;436;p16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437" name="Google Shape;437;p16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16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442" name="Google Shape;442;p16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8" name="Google Shape;448;p16"/>
          <p:cNvSpPr txBox="1"/>
          <p:nvPr>
            <p:ph type="title"/>
          </p:nvPr>
        </p:nvSpPr>
        <p:spPr>
          <a:xfrm>
            <a:off x="2163200" y="1928225"/>
            <a:ext cx="4373400" cy="20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1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51" name="Google Shape;451;p1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452" name="Google Shape;452;p1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453" name="Google Shape;453;p1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454" name="Google Shape;454;p1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1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1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57" name="Google Shape;457;p1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1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1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67" name="Google Shape;467;p1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468" name="Google Shape;468;p1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1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1" name="Google Shape;471;p1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72" name="Google Shape;472;p1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73" name="Google Shape;473;p1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76" name="Google Shape;476;p1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7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0" name="Google Shape;480;p17"/>
          <p:cNvSpPr txBox="1"/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1" name="Google Shape;481;p17"/>
          <p:cNvSpPr txBox="1"/>
          <p:nvPr>
            <p:ph idx="1" type="subTitle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7"/>
          <p:cNvSpPr txBox="1"/>
          <p:nvPr>
            <p:ph idx="2" type="title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17"/>
          <p:cNvSpPr txBox="1"/>
          <p:nvPr>
            <p:ph idx="3" type="subTitle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7"/>
          <p:cNvSpPr txBox="1"/>
          <p:nvPr>
            <p:ph idx="4" type="title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5" name="Google Shape;485;p17"/>
          <p:cNvSpPr txBox="1"/>
          <p:nvPr>
            <p:ph idx="5" type="subTitle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7"/>
          <p:cNvSpPr txBox="1"/>
          <p:nvPr>
            <p:ph idx="6" type="title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7" name="Google Shape;487;p17"/>
          <p:cNvSpPr txBox="1"/>
          <p:nvPr>
            <p:ph idx="7" type="subTitle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17"/>
          <p:cNvSpPr txBox="1"/>
          <p:nvPr>
            <p:ph idx="8" type="title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9" name="Google Shape;489;p17"/>
          <p:cNvSpPr txBox="1"/>
          <p:nvPr>
            <p:ph idx="9" type="subTitle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17"/>
          <p:cNvSpPr txBox="1"/>
          <p:nvPr>
            <p:ph idx="13" type="title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1" name="Google Shape;491;p17"/>
          <p:cNvSpPr txBox="1"/>
          <p:nvPr>
            <p:ph idx="14" type="subTitle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7"/>
          <p:cNvSpPr txBox="1"/>
          <p:nvPr>
            <p:ph hasCustomPrompt="1" idx="15" type="title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17"/>
          <p:cNvSpPr txBox="1"/>
          <p:nvPr>
            <p:ph hasCustomPrompt="1" idx="16" type="title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17"/>
          <p:cNvSpPr txBox="1"/>
          <p:nvPr>
            <p:ph hasCustomPrompt="1" idx="17" type="title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17"/>
          <p:cNvSpPr txBox="1"/>
          <p:nvPr>
            <p:ph hasCustomPrompt="1" idx="18" type="title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17"/>
          <p:cNvSpPr txBox="1"/>
          <p:nvPr>
            <p:ph hasCustomPrompt="1" idx="19" type="title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17"/>
          <p:cNvSpPr txBox="1"/>
          <p:nvPr>
            <p:ph hasCustomPrompt="1" idx="20" type="title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8" name="Google Shape;498;p17"/>
          <p:cNvSpPr txBox="1"/>
          <p:nvPr>
            <p:ph idx="21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LANK_1_1_1_1_1_1_1">
    <p:bg>
      <p:bgPr>
        <a:solidFill>
          <a:schemeClr val="dk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/>
          <p:nvPr>
            <p:ph type="title"/>
          </p:nvPr>
        </p:nvSpPr>
        <p:spPr>
          <a:xfrm>
            <a:off x="12547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1" name="Google Shape;501;p18"/>
          <p:cNvSpPr txBox="1"/>
          <p:nvPr>
            <p:ph idx="1" type="subTitle"/>
          </p:nvPr>
        </p:nvSpPr>
        <p:spPr>
          <a:xfrm>
            <a:off x="12547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8"/>
          <p:cNvSpPr txBox="1"/>
          <p:nvPr>
            <p:ph hasCustomPrompt="1" idx="2" type="title"/>
          </p:nvPr>
        </p:nvSpPr>
        <p:spPr>
          <a:xfrm>
            <a:off x="7104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8"/>
          <p:cNvSpPr txBox="1"/>
          <p:nvPr>
            <p:ph idx="3" type="title"/>
          </p:nvPr>
        </p:nvSpPr>
        <p:spPr>
          <a:xfrm>
            <a:off x="12547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4" name="Google Shape;504;p18"/>
          <p:cNvSpPr txBox="1"/>
          <p:nvPr>
            <p:ph idx="4" type="subTitle"/>
          </p:nvPr>
        </p:nvSpPr>
        <p:spPr>
          <a:xfrm>
            <a:off x="12547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8"/>
          <p:cNvSpPr txBox="1"/>
          <p:nvPr>
            <p:ph hasCustomPrompt="1" idx="5" type="title"/>
          </p:nvPr>
        </p:nvSpPr>
        <p:spPr>
          <a:xfrm>
            <a:off x="7104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8"/>
          <p:cNvSpPr txBox="1"/>
          <p:nvPr>
            <p:ph idx="6" type="title"/>
          </p:nvPr>
        </p:nvSpPr>
        <p:spPr>
          <a:xfrm>
            <a:off x="12547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18"/>
          <p:cNvSpPr txBox="1"/>
          <p:nvPr>
            <p:ph idx="7" type="subTitle"/>
          </p:nvPr>
        </p:nvSpPr>
        <p:spPr>
          <a:xfrm>
            <a:off x="12547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8"/>
          <p:cNvSpPr txBox="1"/>
          <p:nvPr>
            <p:ph hasCustomPrompt="1" idx="8" type="title"/>
          </p:nvPr>
        </p:nvSpPr>
        <p:spPr>
          <a:xfrm>
            <a:off x="7104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8"/>
          <p:cNvSpPr txBox="1"/>
          <p:nvPr>
            <p:ph idx="9" type="title"/>
          </p:nvPr>
        </p:nvSpPr>
        <p:spPr>
          <a:xfrm>
            <a:off x="43265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0" name="Google Shape;510;p18"/>
          <p:cNvSpPr txBox="1"/>
          <p:nvPr>
            <p:ph idx="13" type="subTitle"/>
          </p:nvPr>
        </p:nvSpPr>
        <p:spPr>
          <a:xfrm>
            <a:off x="43265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8"/>
          <p:cNvSpPr txBox="1"/>
          <p:nvPr>
            <p:ph hasCustomPrompt="1" idx="14" type="title"/>
          </p:nvPr>
        </p:nvSpPr>
        <p:spPr>
          <a:xfrm>
            <a:off x="37822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2" name="Google Shape;512;p18"/>
          <p:cNvSpPr txBox="1"/>
          <p:nvPr>
            <p:ph idx="15" type="title"/>
          </p:nvPr>
        </p:nvSpPr>
        <p:spPr>
          <a:xfrm>
            <a:off x="43265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18"/>
          <p:cNvSpPr txBox="1"/>
          <p:nvPr>
            <p:ph idx="16" type="subTitle"/>
          </p:nvPr>
        </p:nvSpPr>
        <p:spPr>
          <a:xfrm>
            <a:off x="43265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18"/>
          <p:cNvSpPr txBox="1"/>
          <p:nvPr>
            <p:ph hasCustomPrompt="1" idx="17" type="title"/>
          </p:nvPr>
        </p:nvSpPr>
        <p:spPr>
          <a:xfrm>
            <a:off x="37822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5" name="Google Shape;515;p18"/>
          <p:cNvSpPr txBox="1"/>
          <p:nvPr>
            <p:ph idx="18" type="title"/>
          </p:nvPr>
        </p:nvSpPr>
        <p:spPr>
          <a:xfrm>
            <a:off x="43265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6" name="Google Shape;516;p18"/>
          <p:cNvSpPr txBox="1"/>
          <p:nvPr>
            <p:ph idx="19" type="subTitle"/>
          </p:nvPr>
        </p:nvSpPr>
        <p:spPr>
          <a:xfrm>
            <a:off x="43265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18"/>
          <p:cNvSpPr txBox="1"/>
          <p:nvPr>
            <p:ph hasCustomPrompt="1" idx="20" type="title"/>
          </p:nvPr>
        </p:nvSpPr>
        <p:spPr>
          <a:xfrm>
            <a:off x="37822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8" name="Google Shape;518;p1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19" name="Google Shape;519;p1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20" name="Google Shape;520;p18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521" name="Google Shape;521;p18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522" name="Google Shape;522;p18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18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" name="Google Shape;524;p18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25" name="Google Shape;525;p18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8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8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18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8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35" name="Google Shape;535;p18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536" name="Google Shape;536;p18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7" name="Google Shape;537;p18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8" name="Google Shape;538;p18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39" name="Google Shape;539;p18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40" name="Google Shape;540;p18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541" name="Google Shape;541;p18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2" name="Google Shape;542;p18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3" name="Google Shape;543;p18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544" name="Google Shape;544;p18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18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18"/>
          <p:cNvSpPr txBox="1"/>
          <p:nvPr>
            <p:ph idx="21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1" name="Google Shape;551;p19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52" name="Google Shape;552;p1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553" name="Google Shape;553;p1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1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56" name="Google Shape;556;p1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557" name="Google Shape;557;p1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1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1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0" name="Google Shape;560;p1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0" name="Google Shape;570;p1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571" name="Google Shape;571;p1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1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1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4" name="Google Shape;574;p1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5" name="Google Shape;575;p1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576" name="Google Shape;576;p1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1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1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79" name="Google Shape;579;p1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dk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82" name="Google Shape;582;p2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583" name="Google Shape;583;p2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5" name="Google Shape;585;p2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86" name="Google Shape;586;p2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587" name="Google Shape;587;p2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0" name="Google Shape;590;p2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0" name="Google Shape;600;p2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01" name="Google Shape;601;p2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4" name="Google Shape;604;p2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5" name="Google Shape;605;p2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06" name="Google Shape;606;p2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09" name="Google Shape;609;p2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20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11" name="Google Shape;611;p20"/>
          <p:cNvGrpSpPr/>
          <p:nvPr/>
        </p:nvGrpSpPr>
        <p:grpSpPr>
          <a:xfrm>
            <a:off x="384093" y="4954718"/>
            <a:ext cx="8375813" cy="57966"/>
            <a:chOff x="384093" y="4954718"/>
            <a:chExt cx="8375813" cy="57966"/>
          </a:xfrm>
        </p:grpSpPr>
        <p:sp>
          <p:nvSpPr>
            <p:cNvPr id="612" name="Google Shape;612;p20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rect b="b" l="l" r="r" t="t"/>
            <a:pathLst>
              <a:path extrusionOk="0" h="1375" w="27423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rect b="b" l="l" r="r" t="t"/>
            <a:pathLst>
              <a:path extrusionOk="0" h="40289" w="27675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hasCustomPrompt="1" idx="2" type="title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/>
          <p:nvPr>
            <p:ph idx="1" type="subTitle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rect b="b" l="l" r="r" t="t"/>
            <a:pathLst>
              <a:path extrusionOk="0" h="578" w="691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rect b="b" l="l" r="r" t="t"/>
            <a:pathLst>
              <a:path extrusionOk="0" h="578" w="691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rect b="b" l="l" r="r" t="t"/>
            <a:pathLst>
              <a:path extrusionOk="0" h="3178" w="27171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rect b="b" l="l" r="r" t="t"/>
              <a:pathLst>
                <a:path extrusionOk="0" h="3178" w="20848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1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616" name="Google Shape;616;p21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7" name="Google Shape;617;p21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618" name="Google Shape;618;p21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rect b="b" l="l" r="r" t="t"/>
                <a:pathLst>
                  <a:path extrusionOk="0" h="1375" w="27423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21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625" name="Google Shape;625;p21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rect b="b" l="l" r="r" t="t"/>
                  <a:pathLst>
                    <a:path extrusionOk="0" h="40289" w="27675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1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27" name="Google Shape;627;p21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628" name="Google Shape;628;p21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Google Shape;629;p21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0" name="Google Shape;630;p21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1" name="Google Shape;631;p21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1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1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1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1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1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7" name="Google Shape;637;p2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38" name="Google Shape;638;p2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42" name="Google Shape;642;p2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5" name="Google Shape;645;p21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1"/>
          <p:cNvSpPr txBox="1"/>
          <p:nvPr>
            <p:ph type="title"/>
          </p:nvPr>
        </p:nvSpPr>
        <p:spPr>
          <a:xfrm>
            <a:off x="713225" y="3037772"/>
            <a:ext cx="43614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7" name="Google Shape;647;p21"/>
          <p:cNvSpPr txBox="1"/>
          <p:nvPr>
            <p:ph hasCustomPrompt="1" idx="2" type="title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8" name="Google Shape;648;p21"/>
          <p:cNvSpPr txBox="1"/>
          <p:nvPr>
            <p:ph idx="1" type="subTitle"/>
          </p:nvPr>
        </p:nvSpPr>
        <p:spPr>
          <a:xfrm>
            <a:off x="713225" y="3879575"/>
            <a:ext cx="4361400" cy="34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bg>
      <p:bgPr>
        <a:solidFill>
          <a:schemeClr val="dk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651" name="Google Shape;651;p22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9" name="Google Shape;659;p22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660" name="Google Shape;660;p22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2" name="Google Shape;662;p22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663" name="Google Shape;663;p22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2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2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6" name="Google Shape;666;p22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" name="Google Shape;672;p2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673" name="Google Shape;673;p2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" name="Google Shape;676;p2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677" name="Google Shape;677;p2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22"/>
          <p:cNvSpPr txBox="1"/>
          <p:nvPr>
            <p:ph type="title"/>
          </p:nvPr>
        </p:nvSpPr>
        <p:spPr>
          <a:xfrm>
            <a:off x="3363175" y="2918054"/>
            <a:ext cx="5067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1" name="Google Shape;681;p22"/>
          <p:cNvSpPr txBox="1"/>
          <p:nvPr>
            <p:ph hasCustomPrompt="1" idx="2" type="title"/>
          </p:nvPr>
        </p:nvSpPr>
        <p:spPr>
          <a:xfrm>
            <a:off x="7078905" y="1697868"/>
            <a:ext cx="13065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2" name="Google Shape;682;p22"/>
          <p:cNvSpPr txBox="1"/>
          <p:nvPr>
            <p:ph idx="1" type="subTitle"/>
          </p:nvPr>
        </p:nvSpPr>
        <p:spPr>
          <a:xfrm>
            <a:off x="3363175" y="3767078"/>
            <a:ext cx="5067600" cy="32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3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>
            <a:off x="-540119" y="-2575"/>
            <a:ext cx="10224238" cy="5148650"/>
            <a:chOff x="-540119" y="-2575"/>
            <a:chExt cx="10224238" cy="5148650"/>
          </a:xfrm>
        </p:grpSpPr>
        <p:sp>
          <p:nvSpPr>
            <p:cNvPr id="685" name="Google Shape;685;p23"/>
            <p:cNvSpPr/>
            <p:nvPr/>
          </p:nvSpPr>
          <p:spPr>
            <a:xfrm>
              <a:off x="169874" y="46135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-9519" y="44532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4458" y="51111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-134255" y="22256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-540119" y="-257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-540119" y="-257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710338" y="38285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-340621" y="12815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3" name="Google Shape;693;p23"/>
            <p:cNvGrpSpPr/>
            <p:nvPr/>
          </p:nvGrpSpPr>
          <p:grpSpPr>
            <a:xfrm>
              <a:off x="-369544" y="254598"/>
              <a:ext cx="9889274" cy="4891477"/>
              <a:chOff x="-369550" y="247648"/>
              <a:chExt cx="9889274" cy="4891477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0" name="Google Shape;700;p23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3"/>
            <p:cNvGrpSpPr/>
            <p:nvPr/>
          </p:nvGrpSpPr>
          <p:grpSpPr>
            <a:xfrm>
              <a:off x="-10703" y="451328"/>
              <a:ext cx="448838" cy="860613"/>
              <a:chOff x="561117" y="628348"/>
              <a:chExt cx="448838" cy="855480"/>
            </a:xfrm>
          </p:grpSpPr>
          <p:sp>
            <p:nvSpPr>
              <p:cNvPr id="707" name="Google Shape;707;p2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0" name="Google Shape;710;p23"/>
            <p:cNvGrpSpPr/>
            <p:nvPr/>
          </p:nvGrpSpPr>
          <p:grpSpPr>
            <a:xfrm>
              <a:off x="8694558" y="451311"/>
              <a:ext cx="448838" cy="855480"/>
              <a:chOff x="4189590" y="628348"/>
              <a:chExt cx="448838" cy="855480"/>
            </a:xfrm>
          </p:grpSpPr>
          <p:sp>
            <p:nvSpPr>
              <p:cNvPr id="711" name="Google Shape;711;p2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4" name="Google Shape;714;p23"/>
          <p:cNvSpPr txBox="1"/>
          <p:nvPr>
            <p:ph type="title"/>
          </p:nvPr>
        </p:nvSpPr>
        <p:spPr>
          <a:xfrm>
            <a:off x="2038200" y="2954058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5" name="Google Shape;715;p23"/>
          <p:cNvSpPr txBox="1"/>
          <p:nvPr>
            <p:ph hasCustomPrompt="1" idx="2" type="title"/>
          </p:nvPr>
        </p:nvSpPr>
        <p:spPr>
          <a:xfrm>
            <a:off x="3480300" y="1745575"/>
            <a:ext cx="21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6" name="Google Shape;716;p23"/>
          <p:cNvSpPr txBox="1"/>
          <p:nvPr>
            <p:ph idx="1" type="subTitle"/>
          </p:nvPr>
        </p:nvSpPr>
        <p:spPr>
          <a:xfrm>
            <a:off x="2038200" y="3837511"/>
            <a:ext cx="5067600" cy="2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4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24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19" name="Google Shape;719;p24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6" name="Google Shape;726;p24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9" name="Google Shape;729;p24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730" name="Google Shape;730;p24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24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740" name="Google Shape;740;p24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3" name="Google Shape;743;p24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4" name="Google Shape;744;p24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745" name="Google Shape;745;p24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8" name="Google Shape;748;p24"/>
          <p:cNvSpPr txBox="1"/>
          <p:nvPr>
            <p:ph type="title"/>
          </p:nvPr>
        </p:nvSpPr>
        <p:spPr>
          <a:xfrm>
            <a:off x="3721925" y="3064450"/>
            <a:ext cx="467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9" name="Google Shape;749;p24"/>
          <p:cNvSpPr txBox="1"/>
          <p:nvPr>
            <p:ph hasCustomPrompt="1" idx="2" type="title"/>
          </p:nvPr>
        </p:nvSpPr>
        <p:spPr>
          <a:xfrm>
            <a:off x="5434325" y="1855391"/>
            <a:ext cx="125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24"/>
          <p:cNvSpPr txBox="1"/>
          <p:nvPr>
            <p:ph idx="1" type="subTitle"/>
          </p:nvPr>
        </p:nvSpPr>
        <p:spPr>
          <a:xfrm>
            <a:off x="3721925" y="3940676"/>
            <a:ext cx="4676400" cy="2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4_1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5"/>
          <p:cNvSpPr txBox="1"/>
          <p:nvPr>
            <p:ph type="title"/>
          </p:nvPr>
        </p:nvSpPr>
        <p:spPr>
          <a:xfrm>
            <a:off x="2064925" y="2557100"/>
            <a:ext cx="3379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3" name="Google Shape;753;p25"/>
          <p:cNvSpPr txBox="1"/>
          <p:nvPr>
            <p:ph hasCustomPrompt="1" idx="2" type="title"/>
          </p:nvPr>
        </p:nvSpPr>
        <p:spPr>
          <a:xfrm>
            <a:off x="692937" y="2557091"/>
            <a:ext cx="125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4" name="Google Shape;754;p25"/>
          <p:cNvSpPr txBox="1"/>
          <p:nvPr>
            <p:ph idx="1" type="subTitle"/>
          </p:nvPr>
        </p:nvSpPr>
        <p:spPr>
          <a:xfrm>
            <a:off x="2064925" y="3457700"/>
            <a:ext cx="2563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5" name="Google Shape;755;p25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56" name="Google Shape;756;p25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3" name="Google Shape;763;p25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764" name="Google Shape;764;p25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6" name="Google Shape;766;p25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767" name="Google Shape;767;p25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5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0" name="Google Shape;770;p25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5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5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6" name="Google Shape;776;p25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777" name="Google Shape;777;p2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0" name="Google Shape;780;p25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25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782" name="Google Shape;782;p2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4_1_1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6"/>
          <p:cNvSpPr txBox="1"/>
          <p:nvPr>
            <p:ph type="title"/>
          </p:nvPr>
        </p:nvSpPr>
        <p:spPr>
          <a:xfrm>
            <a:off x="1119025" y="2385600"/>
            <a:ext cx="3141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7" name="Google Shape;787;p26"/>
          <p:cNvSpPr txBox="1"/>
          <p:nvPr>
            <p:ph hasCustomPrompt="1" idx="2" type="title"/>
          </p:nvPr>
        </p:nvSpPr>
        <p:spPr>
          <a:xfrm>
            <a:off x="1098737" y="1438716"/>
            <a:ext cx="125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26"/>
          <p:cNvSpPr txBox="1"/>
          <p:nvPr>
            <p:ph idx="1" type="subTitle"/>
          </p:nvPr>
        </p:nvSpPr>
        <p:spPr>
          <a:xfrm>
            <a:off x="1119025" y="3227400"/>
            <a:ext cx="2644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9" name="Google Shape;789;p26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90" name="Google Shape;790;p26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26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792" name="Google Shape;792;p26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rect b="b" l="l" r="r" t="t"/>
                <a:pathLst>
                  <a:path extrusionOk="0" h="1375" w="27423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8" name="Google Shape;798;p26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799" name="Google Shape;799;p26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rect b="b" l="l" r="r" t="t"/>
                  <a:pathLst>
                    <a:path extrusionOk="0" h="40289" w="27675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01" name="Google Shape;801;p26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802" name="Google Shape;802;p26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3" name="Google Shape;803;p26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Google Shape;804;p26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05" name="Google Shape;805;p26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1" name="Google Shape;811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12" name="Google Shape;812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5" name="Google Shape;815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16" name="Google Shape;816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19" name="Google Shape;819;p26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7"/>
          <p:cNvSpPr txBox="1"/>
          <p:nvPr>
            <p:ph type="title"/>
          </p:nvPr>
        </p:nvSpPr>
        <p:spPr>
          <a:xfrm>
            <a:off x="1719100" y="2141113"/>
            <a:ext cx="5715300" cy="11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idx="1" type="subTitle"/>
          </p:nvPr>
        </p:nvSpPr>
        <p:spPr>
          <a:xfrm>
            <a:off x="2140300" y="3331638"/>
            <a:ext cx="48729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27"/>
          <p:cNvSpPr/>
          <p:nvPr/>
        </p:nvSpPr>
        <p:spPr>
          <a:xfrm>
            <a:off x="169868" y="454400"/>
            <a:ext cx="8807154" cy="855436"/>
          </a:xfrm>
          <a:custGeom>
            <a:rect b="b" l="l" r="r" t="t"/>
            <a:pathLst>
              <a:path extrusionOk="0" h="40289" w="27675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2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25" name="Google Shape;825;p2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26" name="Google Shape;826;p2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827" name="Google Shape;827;p2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828" name="Google Shape;828;p2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9" name="Google Shape;829;p2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0" name="Google Shape;830;p2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31" name="Google Shape;831;p2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41" name="Google Shape;841;p2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842" name="Google Shape;842;p2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3" name="Google Shape;843;p2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4" name="Google Shape;844;p2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45" name="Google Shape;845;p2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46" name="Google Shape;846;p2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847" name="Google Shape;847;p2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8" name="Google Shape;848;p2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9" name="Google Shape;849;p2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50" name="Google Shape;850;p2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27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55" name="Google Shape;855;p28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856" name="Google Shape;856;p28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28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861" name="Google Shape;861;p28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7" name="Google Shape;867;p28"/>
          <p:cNvSpPr txBox="1"/>
          <p:nvPr>
            <p:ph type="title"/>
          </p:nvPr>
        </p:nvSpPr>
        <p:spPr>
          <a:xfrm>
            <a:off x="2368400" y="1407100"/>
            <a:ext cx="52650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28"/>
          <p:cNvSpPr txBox="1"/>
          <p:nvPr>
            <p:ph idx="1" type="subTitle"/>
          </p:nvPr>
        </p:nvSpPr>
        <p:spPr>
          <a:xfrm>
            <a:off x="2368475" y="2378200"/>
            <a:ext cx="52650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9"/>
          <p:cNvSpPr txBox="1"/>
          <p:nvPr>
            <p:ph type="title"/>
          </p:nvPr>
        </p:nvSpPr>
        <p:spPr>
          <a:xfrm>
            <a:off x="2391900" y="3425994"/>
            <a:ext cx="43602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1" name="Google Shape;871;p29"/>
          <p:cNvSpPr txBox="1"/>
          <p:nvPr>
            <p:ph idx="1" type="subTitle"/>
          </p:nvPr>
        </p:nvSpPr>
        <p:spPr>
          <a:xfrm>
            <a:off x="895950" y="1947606"/>
            <a:ext cx="7352100" cy="147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72" name="Google Shape;872;p2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73" name="Google Shape;873;p2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74" name="Google Shape;874;p2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2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77" name="Google Shape;877;p2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78" name="Google Shape;878;p2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1" name="Google Shape;881;p2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2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92" name="Google Shape;892;p2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2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2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5" name="Google Shape;895;p2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6" name="Google Shape;896;p2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97" name="Google Shape;897;p2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00" name="Google Shape;900;p2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>
            <p:ph type="title"/>
          </p:nvPr>
        </p:nvSpPr>
        <p:spPr>
          <a:xfrm>
            <a:off x="1411800" y="2033213"/>
            <a:ext cx="3883200" cy="61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3" name="Google Shape;903;p30"/>
          <p:cNvSpPr txBox="1"/>
          <p:nvPr>
            <p:ph idx="1" type="subTitle"/>
          </p:nvPr>
        </p:nvSpPr>
        <p:spPr>
          <a:xfrm>
            <a:off x="1411728" y="2646838"/>
            <a:ext cx="3883200" cy="85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04" name="Google Shape;904;p3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05" name="Google Shape;905;p3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06" name="Google Shape;906;p3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3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09" name="Google Shape;909;p3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10" name="Google Shape;910;p3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3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3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13" name="Google Shape;913;p3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3" name="Google Shape;923;p3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24" name="Google Shape;924;p3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3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3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7" name="Google Shape;927;p3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8" name="Google Shape;928;p3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29" name="Google Shape;929;p3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3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3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32" name="Google Shape;932;p3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0" name="Google Shape;80;p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" name="Google Shape;81;p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" name="Google Shape;84;p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" name="Google Shape;94;p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5" name="Google Shape;95;p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" name="Google Shape;98;p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" name="Google Shape;99;p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0" name="Google Shape;100;p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3" name="Google Shape;103;p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8736599" y="406611"/>
              <a:ext cx="274414" cy="353455"/>
              <a:chOff x="4231636" y="771574"/>
              <a:chExt cx="274414" cy="353455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2" name="Google Shape;112;p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3" name="Google Shape;113;p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" name="Google Shape;116;p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" name="Google Shape;126;p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7" name="Google Shape;127;p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" name="Google Shape;130;p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" name="Google Shape;131;p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32" name="Google Shape;132;p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" name="Google Shape;135;p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1"/>
          <p:cNvSpPr txBox="1"/>
          <p:nvPr>
            <p:ph type="title"/>
          </p:nvPr>
        </p:nvSpPr>
        <p:spPr>
          <a:xfrm>
            <a:off x="4078661" y="2114461"/>
            <a:ext cx="37182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5" name="Google Shape;935;p31"/>
          <p:cNvSpPr txBox="1"/>
          <p:nvPr>
            <p:ph idx="1" type="subTitle"/>
          </p:nvPr>
        </p:nvSpPr>
        <p:spPr>
          <a:xfrm>
            <a:off x="4078838" y="2596744"/>
            <a:ext cx="3718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6" name="Google Shape;936;p31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37" name="Google Shape;937;p3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38" name="Google Shape;938;p3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3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41" name="Google Shape;941;p3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42" name="Google Shape;942;p3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5" name="Google Shape;945;p3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5" name="Google Shape;955;p3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56" name="Google Shape;956;p3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3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3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9" name="Google Shape;959;p3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0" name="Google Shape;960;p3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61" name="Google Shape;961;p3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3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3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64" name="Google Shape;964;p3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2">
    <p:bg>
      <p:bgPr>
        <a:solidFill>
          <a:schemeClr val="dk1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2"/>
          <p:cNvSpPr txBox="1"/>
          <p:nvPr>
            <p:ph type="title"/>
          </p:nvPr>
        </p:nvSpPr>
        <p:spPr>
          <a:xfrm>
            <a:off x="917638" y="2180611"/>
            <a:ext cx="37182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7" name="Google Shape;967;p32"/>
          <p:cNvSpPr txBox="1"/>
          <p:nvPr>
            <p:ph idx="1" type="subTitle"/>
          </p:nvPr>
        </p:nvSpPr>
        <p:spPr>
          <a:xfrm>
            <a:off x="917814" y="2662894"/>
            <a:ext cx="3718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8" name="Google Shape;968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69" name="Google Shape;969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70" name="Google Shape;970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971" name="Google Shape;971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3" name="Google Shape;973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974" name="Google Shape;974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975" name="Google Shape;975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6" name="Google Shape;976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7" name="Google Shape;977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78" name="Google Shape;978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88" name="Google Shape;988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989" name="Google Shape;989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0" name="Google Shape;990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1" name="Google Shape;991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92" name="Google Shape;992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93" name="Google Shape;993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994" name="Google Shape;994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5" name="Google Shape;995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6" name="Google Shape;996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97" name="Google Shape;997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8" name="Google Shape;998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999" name="Google Shape;999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3">
    <p:bg>
      <p:bgPr>
        <a:solidFill>
          <a:schemeClr val="dk1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3"/>
          <p:cNvSpPr txBox="1"/>
          <p:nvPr>
            <p:ph idx="1" type="subTitle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03" name="Google Shape;1003;p33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004" name="Google Shape;1004;p3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05" name="Google Shape;1005;p3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3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08" name="Google Shape;1008;p3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09" name="Google Shape;1009;p3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3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3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2" name="Google Shape;1012;p3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2" name="Google Shape;1022;p3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23" name="Google Shape;1023;p3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3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3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6" name="Google Shape;1026;p3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7" name="Google Shape;1027;p3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28" name="Google Shape;1028;p3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3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3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31" name="Google Shape;1031;p3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33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3_1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4"/>
          <p:cNvSpPr txBox="1"/>
          <p:nvPr>
            <p:ph idx="1" type="subTitle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5" name="Google Shape;1035;p3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036" name="Google Shape;1036;p3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37" name="Google Shape;1037;p3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3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40" name="Google Shape;1040;p3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41" name="Google Shape;1041;p3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3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3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4" name="Google Shape;1044;p3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4" name="Google Shape;1054;p3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55" name="Google Shape;1055;p3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3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3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58" name="Google Shape;1058;p3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9" name="Google Shape;1059;p3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60" name="Google Shape;1060;p3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3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3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63" name="Google Shape;1063;p3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4" name="Google Shape;1064;p3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5"/>
          <p:cNvSpPr txBox="1"/>
          <p:nvPr>
            <p:ph idx="1" type="subTitle"/>
          </p:nvPr>
        </p:nvSpPr>
        <p:spPr>
          <a:xfrm>
            <a:off x="1184900" y="3867400"/>
            <a:ext cx="6774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3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68" name="Google Shape;1068;p35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69" name="Google Shape;1069;p35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70" name="Google Shape;1070;p3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73" name="Google Shape;1073;p35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74" name="Google Shape;1074;p35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35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35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7" name="Google Shape;1077;p35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7" name="Google Shape;1087;p35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88" name="Google Shape;1088;p35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35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35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1" name="Google Shape;1091;p35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2" name="Google Shape;1092;p35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93" name="Google Shape;1093;p35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96" name="Google Shape;1096;p3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35"/>
          <p:cNvSpPr txBox="1"/>
          <p:nvPr>
            <p:ph idx="2" type="title"/>
          </p:nvPr>
        </p:nvSpPr>
        <p:spPr>
          <a:xfrm>
            <a:off x="11820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8" name="Google Shape;1098;p35"/>
          <p:cNvSpPr txBox="1"/>
          <p:nvPr>
            <p:ph idx="3" type="title"/>
          </p:nvPr>
        </p:nvSpPr>
        <p:spPr>
          <a:xfrm>
            <a:off x="3406700" y="3346950"/>
            <a:ext cx="23307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9" name="Google Shape;1099;p35"/>
          <p:cNvSpPr txBox="1"/>
          <p:nvPr>
            <p:ph idx="4" type="title"/>
          </p:nvPr>
        </p:nvSpPr>
        <p:spPr>
          <a:xfrm>
            <a:off x="58353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"/>
          <p:cNvSpPr txBox="1"/>
          <p:nvPr>
            <p:ph idx="1" type="subTitle"/>
          </p:nvPr>
        </p:nvSpPr>
        <p:spPr>
          <a:xfrm>
            <a:off x="751986" y="3079788"/>
            <a:ext cx="36111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36"/>
          <p:cNvSpPr txBox="1"/>
          <p:nvPr>
            <p:ph type="title"/>
          </p:nvPr>
        </p:nvSpPr>
        <p:spPr>
          <a:xfrm>
            <a:off x="749150" y="1441813"/>
            <a:ext cx="3611100" cy="163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3" name="Google Shape;1103;p36"/>
          <p:cNvSpPr/>
          <p:nvPr>
            <p:ph idx="2" type="pic"/>
          </p:nvPr>
        </p:nvSpPr>
        <p:spPr>
          <a:xfrm>
            <a:off x="4597700" y="682225"/>
            <a:ext cx="4206300" cy="424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04" name="Google Shape;1104;p3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05" name="Google Shape;1105;p36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06" name="Google Shape;1106;p36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6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36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11" name="Google Shape;1111;p36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6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6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_1_1_1_1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3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19" name="Google Shape;1119;p37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20" name="Google Shape;1120;p37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4" name="Google Shape;1124;p37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25" name="Google Shape;1125;p37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1" name="Google Shape;1131;p37"/>
          <p:cNvSpPr txBox="1"/>
          <p:nvPr>
            <p:ph idx="1" type="subTitle"/>
          </p:nvPr>
        </p:nvSpPr>
        <p:spPr>
          <a:xfrm>
            <a:off x="716061" y="3147675"/>
            <a:ext cx="36111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37"/>
          <p:cNvSpPr txBox="1"/>
          <p:nvPr>
            <p:ph type="title"/>
          </p:nvPr>
        </p:nvSpPr>
        <p:spPr>
          <a:xfrm>
            <a:off x="713225" y="1509700"/>
            <a:ext cx="3611100" cy="163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3" name="Google Shape;1133;p37"/>
          <p:cNvSpPr/>
          <p:nvPr>
            <p:ph idx="2" type="pic"/>
          </p:nvPr>
        </p:nvSpPr>
        <p:spPr>
          <a:xfrm>
            <a:off x="4597700" y="1740550"/>
            <a:ext cx="4206300" cy="28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13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8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137" name="Google Shape;1137;p3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9" name="Google Shape;1139;p3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40" name="Google Shape;1140;p3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41" name="Google Shape;1141;p3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3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4" name="Google Shape;1144;p3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4" name="Google Shape;1154;p3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155" name="Google Shape;1155;p3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3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3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58" name="Google Shape;1158;p3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9" name="Google Shape;1159;p3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160" name="Google Shape;1160;p3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3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3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3" name="Google Shape;1163;p38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38"/>
          <p:cNvSpPr txBox="1"/>
          <p:nvPr>
            <p:ph idx="1" type="subTitle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5" name="Google Shape;1165;p38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6" name="Google Shape;1166;p38"/>
          <p:cNvSpPr txBox="1"/>
          <p:nvPr>
            <p:ph idx="2" type="subTitle"/>
          </p:nvPr>
        </p:nvSpPr>
        <p:spPr>
          <a:xfrm>
            <a:off x="4572150" y="1095700"/>
            <a:ext cx="38589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13_1">
    <p:bg>
      <p:bgPr>
        <a:solidFill>
          <a:schemeClr val="dk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9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169" name="Google Shape;1169;p3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170" name="Google Shape;1170;p3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2" name="Google Shape;1172;p3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73" name="Google Shape;1173;p3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74" name="Google Shape;1174;p3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3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3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77" name="Google Shape;1177;p3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7" name="Google Shape;1187;p3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188" name="Google Shape;1188;p3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3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3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1" name="Google Shape;1191;p3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2" name="Google Shape;1192;p3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193" name="Google Shape;1193;p3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3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3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96" name="Google Shape;1196;p3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39"/>
          <p:cNvSpPr txBox="1"/>
          <p:nvPr>
            <p:ph idx="1" type="subTitle"/>
          </p:nvPr>
        </p:nvSpPr>
        <p:spPr>
          <a:xfrm>
            <a:off x="713250" y="1095700"/>
            <a:ext cx="45147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8" name="Google Shape;1198;p3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0"/>
          <p:cNvSpPr txBox="1"/>
          <p:nvPr>
            <p:ph type="title"/>
          </p:nvPr>
        </p:nvSpPr>
        <p:spPr>
          <a:xfrm>
            <a:off x="1394675" y="3270744"/>
            <a:ext cx="27255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1" name="Google Shape;1201;p40"/>
          <p:cNvSpPr txBox="1"/>
          <p:nvPr>
            <p:ph idx="2" type="title"/>
          </p:nvPr>
        </p:nvSpPr>
        <p:spPr>
          <a:xfrm>
            <a:off x="5023825" y="3270750"/>
            <a:ext cx="27255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2" name="Google Shape;1202;p40"/>
          <p:cNvSpPr txBox="1"/>
          <p:nvPr>
            <p:ph idx="1" type="subTitle"/>
          </p:nvPr>
        </p:nvSpPr>
        <p:spPr>
          <a:xfrm>
            <a:off x="5023825" y="3604650"/>
            <a:ext cx="2725500" cy="55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3" name="Google Shape;1203;p40"/>
          <p:cNvSpPr txBox="1"/>
          <p:nvPr>
            <p:ph idx="3" type="subTitle"/>
          </p:nvPr>
        </p:nvSpPr>
        <p:spPr>
          <a:xfrm>
            <a:off x="1394675" y="3604656"/>
            <a:ext cx="2725500" cy="55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4" name="Google Shape;1204;p40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05" name="Google Shape;1205;p40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206" name="Google Shape;1206;p4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07" name="Google Shape;1207;p4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9" name="Google Shape;1209;p4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10" name="Google Shape;1210;p4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11" name="Google Shape;1211;p4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4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4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14" name="Google Shape;1214;p4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4" name="Google Shape;1224;p4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25" name="Google Shape;1225;p4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4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8" name="Google Shape;1228;p4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9" name="Google Shape;1229;p4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4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33" name="Google Shape;1233;p4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2" type="title"/>
          </p:nvPr>
        </p:nvSpPr>
        <p:spPr>
          <a:xfrm>
            <a:off x="1095263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title"/>
          </p:nvPr>
        </p:nvSpPr>
        <p:spPr>
          <a:xfrm>
            <a:off x="4724437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4724437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4" type="subTitle"/>
          </p:nvPr>
        </p:nvSpPr>
        <p:spPr>
          <a:xfrm>
            <a:off x="1095263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4" name="Google Shape;144;p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45" name="Google Shape;145;p5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1" name="Google Shape;151;p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1"/>
          <p:cNvSpPr txBox="1"/>
          <p:nvPr>
            <p:ph type="title"/>
          </p:nvPr>
        </p:nvSpPr>
        <p:spPr>
          <a:xfrm>
            <a:off x="147087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6" name="Google Shape;1236;p41"/>
          <p:cNvSpPr txBox="1"/>
          <p:nvPr>
            <p:ph idx="2" type="title"/>
          </p:nvPr>
        </p:nvSpPr>
        <p:spPr>
          <a:xfrm>
            <a:off x="494762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7" name="Google Shape;1237;p41"/>
          <p:cNvSpPr txBox="1"/>
          <p:nvPr>
            <p:ph idx="1" type="subTitle"/>
          </p:nvPr>
        </p:nvSpPr>
        <p:spPr>
          <a:xfrm>
            <a:off x="494762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8" name="Google Shape;1238;p41"/>
          <p:cNvSpPr txBox="1"/>
          <p:nvPr>
            <p:ph idx="3" type="subTitle"/>
          </p:nvPr>
        </p:nvSpPr>
        <p:spPr>
          <a:xfrm>
            <a:off x="147087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9" name="Google Shape;1239;p41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0" name="Google Shape;1240;p41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241" name="Google Shape;1241;p4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42" name="Google Shape;1242;p4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4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45" name="Google Shape;1245;p4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46" name="Google Shape;1246;p4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4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4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49" name="Google Shape;1249;p4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9" name="Google Shape;1259;p4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60" name="Google Shape;1260;p4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4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4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3" name="Google Shape;1263;p4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4" name="Google Shape;1264;p4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65" name="Google Shape;1265;p4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4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4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68" name="Google Shape;1268;p4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bg>
      <p:bgPr>
        <a:solidFill>
          <a:schemeClr val="lt1"/>
        </a:solidFill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2"/>
          <p:cNvSpPr txBox="1"/>
          <p:nvPr>
            <p:ph type="title"/>
          </p:nvPr>
        </p:nvSpPr>
        <p:spPr>
          <a:xfrm>
            <a:off x="941837" y="2585547"/>
            <a:ext cx="2767200" cy="425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1" name="Google Shape;1271;p42"/>
          <p:cNvSpPr txBox="1"/>
          <p:nvPr>
            <p:ph idx="2" type="title"/>
          </p:nvPr>
        </p:nvSpPr>
        <p:spPr>
          <a:xfrm>
            <a:off x="5432256" y="2585550"/>
            <a:ext cx="2769900" cy="420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2" name="Google Shape;1272;p42"/>
          <p:cNvSpPr txBox="1"/>
          <p:nvPr>
            <p:ph idx="1" type="subTitle"/>
          </p:nvPr>
        </p:nvSpPr>
        <p:spPr>
          <a:xfrm>
            <a:off x="5432256" y="2888703"/>
            <a:ext cx="2769900" cy="100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3" name="Google Shape;1273;p42"/>
          <p:cNvSpPr txBox="1"/>
          <p:nvPr>
            <p:ph idx="3" type="subTitle"/>
          </p:nvPr>
        </p:nvSpPr>
        <p:spPr>
          <a:xfrm>
            <a:off x="941837" y="2888703"/>
            <a:ext cx="2767200" cy="100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4" name="Google Shape;1274;p42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75" name="Google Shape;1275;p4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276" name="Google Shape;1276;p42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78" name="Google Shape;1278;p42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279" name="Google Shape;1279;p4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82" name="Google Shape;1282;p42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92" name="Google Shape;1292;p42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293" name="Google Shape;1293;p4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5" name="Google Shape;1295;p4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96" name="Google Shape;1296;p42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297" name="Google Shape;1297;p4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8" name="Google Shape;1298;p4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_1_1">
    <p:bg>
      <p:bgPr>
        <a:solidFill>
          <a:schemeClr val="lt1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3"/>
          <p:cNvSpPr txBox="1"/>
          <p:nvPr>
            <p:ph type="title"/>
          </p:nvPr>
        </p:nvSpPr>
        <p:spPr>
          <a:xfrm>
            <a:off x="3066009" y="1832463"/>
            <a:ext cx="2216400" cy="425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2" name="Google Shape;1302;p43"/>
          <p:cNvSpPr txBox="1"/>
          <p:nvPr>
            <p:ph idx="1" type="subTitle"/>
          </p:nvPr>
        </p:nvSpPr>
        <p:spPr>
          <a:xfrm>
            <a:off x="3066000" y="2090516"/>
            <a:ext cx="2216400" cy="57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3" name="Google Shape;1303;p43"/>
          <p:cNvSpPr txBox="1"/>
          <p:nvPr>
            <p:ph idx="2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04" name="Google Shape;1304;p4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305" name="Google Shape;1305;p43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307" name="Google Shape;1307;p43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08" name="Google Shape;1308;p43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09" name="Google Shape;1309;p43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10" name="Google Shape;1310;p43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11" name="Google Shape;1311;p4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321" name="Google Shape;1321;p43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22" name="Google Shape;1322;p4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3" name="Google Shape;1323;p4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25" name="Google Shape;1325;p43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26" name="Google Shape;1326;p4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29" name="Google Shape;1329;p43"/>
          <p:cNvSpPr txBox="1"/>
          <p:nvPr>
            <p:ph idx="3" type="title"/>
          </p:nvPr>
        </p:nvSpPr>
        <p:spPr>
          <a:xfrm>
            <a:off x="3850209" y="3144988"/>
            <a:ext cx="2216400" cy="425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0" name="Google Shape;1330;p43"/>
          <p:cNvSpPr txBox="1"/>
          <p:nvPr>
            <p:ph idx="4" type="subTitle"/>
          </p:nvPr>
        </p:nvSpPr>
        <p:spPr>
          <a:xfrm>
            <a:off x="3850200" y="3403041"/>
            <a:ext cx="2216400" cy="57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4"/>
          <p:cNvSpPr txBox="1"/>
          <p:nvPr>
            <p:ph type="title"/>
          </p:nvPr>
        </p:nvSpPr>
        <p:spPr>
          <a:xfrm>
            <a:off x="711300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3" name="Google Shape;1333;p44"/>
          <p:cNvSpPr txBox="1"/>
          <p:nvPr>
            <p:ph idx="1" type="subTitle"/>
          </p:nvPr>
        </p:nvSpPr>
        <p:spPr>
          <a:xfrm>
            <a:off x="711306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4" name="Google Shape;1334;p44"/>
          <p:cNvSpPr txBox="1"/>
          <p:nvPr>
            <p:ph idx="2" type="title"/>
          </p:nvPr>
        </p:nvSpPr>
        <p:spPr>
          <a:xfrm>
            <a:off x="3298461" y="2686231"/>
            <a:ext cx="2547000" cy="41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5" name="Google Shape;1335;p44"/>
          <p:cNvSpPr txBox="1"/>
          <p:nvPr>
            <p:ph idx="3" type="subTitle"/>
          </p:nvPr>
        </p:nvSpPr>
        <p:spPr>
          <a:xfrm>
            <a:off x="3298464" y="3048831"/>
            <a:ext cx="2547000" cy="80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6" name="Google Shape;1336;p44"/>
          <p:cNvSpPr txBox="1"/>
          <p:nvPr>
            <p:ph idx="4" type="title"/>
          </p:nvPr>
        </p:nvSpPr>
        <p:spPr>
          <a:xfrm>
            <a:off x="5885622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7" name="Google Shape;1337;p44"/>
          <p:cNvSpPr txBox="1"/>
          <p:nvPr>
            <p:ph idx="5" type="subTitle"/>
          </p:nvPr>
        </p:nvSpPr>
        <p:spPr>
          <a:xfrm>
            <a:off x="5885622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8" name="Google Shape;1338;p44"/>
          <p:cNvSpPr txBox="1"/>
          <p:nvPr>
            <p:ph idx="6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9" name="Google Shape;1339;p4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340" name="Google Shape;1340;p44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2" name="Google Shape;1342;p44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43" name="Google Shape;1343;p44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6" name="Google Shape;1346;p4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6" name="Google Shape;1356;p44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57" name="Google Shape;1357;p44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0" name="Google Shape;1360;p44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61" name="Google Shape;1361;p44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 txBox="1"/>
          <p:nvPr>
            <p:ph type="title"/>
          </p:nvPr>
        </p:nvSpPr>
        <p:spPr>
          <a:xfrm>
            <a:off x="948919" y="2998598"/>
            <a:ext cx="1967400" cy="30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6" name="Google Shape;1366;p45"/>
          <p:cNvSpPr txBox="1"/>
          <p:nvPr>
            <p:ph idx="1" type="subTitle"/>
          </p:nvPr>
        </p:nvSpPr>
        <p:spPr>
          <a:xfrm>
            <a:off x="948919" y="329565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7" name="Google Shape;1367;p45"/>
          <p:cNvSpPr txBox="1"/>
          <p:nvPr>
            <p:ph idx="2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68" name="Google Shape;1368;p45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369" name="Google Shape;1369;p45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1" name="Google Shape;1371;p4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72" name="Google Shape;1372;p4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5" name="Google Shape;1375;p4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5" name="Google Shape;1385;p4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86" name="Google Shape;1386;p4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9" name="Google Shape;1389;p4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90" name="Google Shape;1390;p4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3" name="Google Shape;1393;p45"/>
          <p:cNvSpPr txBox="1"/>
          <p:nvPr>
            <p:ph idx="3" type="title"/>
          </p:nvPr>
        </p:nvSpPr>
        <p:spPr>
          <a:xfrm>
            <a:off x="3591691" y="3366824"/>
            <a:ext cx="1967400" cy="30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4" name="Google Shape;1394;p45"/>
          <p:cNvSpPr txBox="1"/>
          <p:nvPr>
            <p:ph idx="4" type="subTitle"/>
          </p:nvPr>
        </p:nvSpPr>
        <p:spPr>
          <a:xfrm>
            <a:off x="3591691" y="3663875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5" name="Google Shape;1395;p45"/>
          <p:cNvSpPr txBox="1"/>
          <p:nvPr>
            <p:ph idx="5" type="title"/>
          </p:nvPr>
        </p:nvSpPr>
        <p:spPr>
          <a:xfrm>
            <a:off x="6225038" y="2998598"/>
            <a:ext cx="1967400" cy="30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6" name="Google Shape;1396;p45"/>
          <p:cNvSpPr txBox="1"/>
          <p:nvPr>
            <p:ph idx="6" type="subTitle"/>
          </p:nvPr>
        </p:nvSpPr>
        <p:spPr>
          <a:xfrm>
            <a:off x="6225038" y="329565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6"/>
          <p:cNvSpPr txBox="1"/>
          <p:nvPr>
            <p:ph type="title"/>
          </p:nvPr>
        </p:nvSpPr>
        <p:spPr>
          <a:xfrm>
            <a:off x="1387608" y="1896510"/>
            <a:ext cx="3246600" cy="30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9" name="Google Shape;1399;p46"/>
          <p:cNvSpPr txBox="1"/>
          <p:nvPr>
            <p:ph idx="1" type="subTitle"/>
          </p:nvPr>
        </p:nvSpPr>
        <p:spPr>
          <a:xfrm>
            <a:off x="1387608" y="2193549"/>
            <a:ext cx="3246600" cy="5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0" name="Google Shape;1400;p46"/>
          <p:cNvSpPr txBox="1"/>
          <p:nvPr>
            <p:ph idx="2" type="title"/>
          </p:nvPr>
        </p:nvSpPr>
        <p:spPr>
          <a:xfrm>
            <a:off x="1387608" y="3705798"/>
            <a:ext cx="3246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1" name="Google Shape;1401;p46"/>
          <p:cNvSpPr txBox="1"/>
          <p:nvPr>
            <p:ph idx="3" type="subTitle"/>
          </p:nvPr>
        </p:nvSpPr>
        <p:spPr>
          <a:xfrm>
            <a:off x="1387608" y="4012776"/>
            <a:ext cx="3246600" cy="5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2" name="Google Shape;1402;p46"/>
          <p:cNvSpPr txBox="1"/>
          <p:nvPr>
            <p:ph idx="4" type="title"/>
          </p:nvPr>
        </p:nvSpPr>
        <p:spPr>
          <a:xfrm>
            <a:off x="4807023" y="1834424"/>
            <a:ext cx="3246600" cy="41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3" name="Google Shape;1403;p46"/>
          <p:cNvSpPr txBox="1"/>
          <p:nvPr>
            <p:ph idx="5" type="subTitle"/>
          </p:nvPr>
        </p:nvSpPr>
        <p:spPr>
          <a:xfrm>
            <a:off x="4807023" y="2193549"/>
            <a:ext cx="3246600" cy="5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4" name="Google Shape;1404;p46"/>
          <p:cNvSpPr txBox="1"/>
          <p:nvPr>
            <p:ph idx="6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05" name="Google Shape;1405;p4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406" name="Google Shape;1406;p46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8" name="Google Shape;1408;p46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2" name="Google Shape;1412;p4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2" name="Google Shape;1422;p46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423" name="Google Shape;1423;p46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6" name="Google Shape;1426;p46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427" name="Google Shape;1427;p46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32" name="Google Shape;1432;p47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433" name="Google Shape;1433;p47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5" name="Google Shape;1435;p47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36" name="Google Shape;1436;p47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9" name="Google Shape;1439;p47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9" name="Google Shape;1449;p47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450" name="Google Shape;1450;p47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3" name="Google Shape;1453;p47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454" name="Google Shape;1454;p47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7" name="Google Shape;1457;p47"/>
          <p:cNvSpPr txBox="1"/>
          <p:nvPr>
            <p:ph idx="2" type="title"/>
          </p:nvPr>
        </p:nvSpPr>
        <p:spPr>
          <a:xfrm>
            <a:off x="1406192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8" name="Google Shape;1458;p47"/>
          <p:cNvSpPr txBox="1"/>
          <p:nvPr>
            <p:ph idx="1" type="subTitle"/>
          </p:nvPr>
        </p:nvSpPr>
        <p:spPr>
          <a:xfrm>
            <a:off x="1406187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9" name="Google Shape;1459;p47"/>
          <p:cNvSpPr txBox="1"/>
          <p:nvPr>
            <p:ph idx="3" type="title"/>
          </p:nvPr>
        </p:nvSpPr>
        <p:spPr>
          <a:xfrm>
            <a:off x="3826070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0" name="Google Shape;1460;p47"/>
          <p:cNvSpPr txBox="1"/>
          <p:nvPr>
            <p:ph idx="4" type="subTitle"/>
          </p:nvPr>
        </p:nvSpPr>
        <p:spPr>
          <a:xfrm>
            <a:off x="3826064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1" name="Google Shape;1461;p47"/>
          <p:cNvSpPr txBox="1"/>
          <p:nvPr>
            <p:ph idx="5" type="title"/>
          </p:nvPr>
        </p:nvSpPr>
        <p:spPr>
          <a:xfrm>
            <a:off x="6245947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2" name="Google Shape;1462;p47"/>
          <p:cNvSpPr txBox="1"/>
          <p:nvPr>
            <p:ph idx="6" type="subTitle"/>
          </p:nvPr>
        </p:nvSpPr>
        <p:spPr>
          <a:xfrm>
            <a:off x="6245941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8"/>
          <p:cNvSpPr txBox="1"/>
          <p:nvPr>
            <p:ph type="title"/>
          </p:nvPr>
        </p:nvSpPr>
        <p:spPr>
          <a:xfrm>
            <a:off x="1374527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5" name="Google Shape;1465;p48"/>
          <p:cNvSpPr txBox="1"/>
          <p:nvPr>
            <p:ph idx="1" type="subTitle"/>
          </p:nvPr>
        </p:nvSpPr>
        <p:spPr>
          <a:xfrm>
            <a:off x="1374527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6" name="Google Shape;1466;p48"/>
          <p:cNvSpPr txBox="1"/>
          <p:nvPr>
            <p:ph idx="2" type="title"/>
          </p:nvPr>
        </p:nvSpPr>
        <p:spPr>
          <a:xfrm>
            <a:off x="5561173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7" name="Google Shape;1467;p48"/>
          <p:cNvSpPr txBox="1"/>
          <p:nvPr>
            <p:ph idx="3" type="subTitle"/>
          </p:nvPr>
        </p:nvSpPr>
        <p:spPr>
          <a:xfrm>
            <a:off x="5561173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8" name="Google Shape;1468;p48"/>
          <p:cNvSpPr txBox="1"/>
          <p:nvPr>
            <p:ph idx="4" type="title"/>
          </p:nvPr>
        </p:nvSpPr>
        <p:spPr>
          <a:xfrm>
            <a:off x="1374527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9" name="Google Shape;1469;p48"/>
          <p:cNvSpPr txBox="1"/>
          <p:nvPr>
            <p:ph idx="5" type="subTitle"/>
          </p:nvPr>
        </p:nvSpPr>
        <p:spPr>
          <a:xfrm>
            <a:off x="1374527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0" name="Google Shape;1470;p48"/>
          <p:cNvSpPr txBox="1"/>
          <p:nvPr>
            <p:ph idx="6" type="title"/>
          </p:nvPr>
        </p:nvSpPr>
        <p:spPr>
          <a:xfrm>
            <a:off x="5561173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1" name="Google Shape;1471;p48"/>
          <p:cNvSpPr txBox="1"/>
          <p:nvPr>
            <p:ph idx="7" type="subTitle"/>
          </p:nvPr>
        </p:nvSpPr>
        <p:spPr>
          <a:xfrm>
            <a:off x="5561173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2" name="Google Shape;1472;p48"/>
          <p:cNvSpPr txBox="1"/>
          <p:nvPr>
            <p:ph idx="8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73" name="Google Shape;1473;p4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474" name="Google Shape;1474;p4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475" name="Google Shape;1475;p4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7" name="Google Shape;1477;p4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478" name="Google Shape;1478;p4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479" name="Google Shape;1479;p4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4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4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82" name="Google Shape;1482;p4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2" name="Google Shape;1492;p4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493" name="Google Shape;1493;p4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4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4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6" name="Google Shape;1496;p4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7" name="Google Shape;1497;p4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498" name="Google Shape;1498;p4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4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4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01" name="Google Shape;1501;p48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9"/>
          <p:cNvSpPr txBox="1"/>
          <p:nvPr>
            <p:ph type="title"/>
          </p:nvPr>
        </p:nvSpPr>
        <p:spPr>
          <a:xfrm>
            <a:off x="720002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4" name="Google Shape;1504;p49"/>
          <p:cNvSpPr txBox="1"/>
          <p:nvPr>
            <p:ph idx="1" type="subTitle"/>
          </p:nvPr>
        </p:nvSpPr>
        <p:spPr>
          <a:xfrm>
            <a:off x="720002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5" name="Google Shape;1505;p49"/>
          <p:cNvSpPr txBox="1"/>
          <p:nvPr>
            <p:ph idx="2" type="title"/>
          </p:nvPr>
        </p:nvSpPr>
        <p:spPr>
          <a:xfrm>
            <a:off x="3148198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6" name="Google Shape;1506;p49"/>
          <p:cNvSpPr txBox="1"/>
          <p:nvPr>
            <p:ph idx="3" type="subTitle"/>
          </p:nvPr>
        </p:nvSpPr>
        <p:spPr>
          <a:xfrm>
            <a:off x="3148198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49"/>
          <p:cNvSpPr txBox="1"/>
          <p:nvPr>
            <p:ph idx="4" type="title"/>
          </p:nvPr>
        </p:nvSpPr>
        <p:spPr>
          <a:xfrm>
            <a:off x="720002" y="377792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8" name="Google Shape;1508;p49"/>
          <p:cNvSpPr txBox="1"/>
          <p:nvPr>
            <p:ph idx="5" type="subTitle"/>
          </p:nvPr>
        </p:nvSpPr>
        <p:spPr>
          <a:xfrm>
            <a:off x="720002" y="416239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9" name="Google Shape;1509;p49"/>
          <p:cNvSpPr txBox="1"/>
          <p:nvPr>
            <p:ph idx="6" type="title"/>
          </p:nvPr>
        </p:nvSpPr>
        <p:spPr>
          <a:xfrm>
            <a:off x="3148198" y="377792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0" name="Google Shape;1510;p49"/>
          <p:cNvSpPr txBox="1"/>
          <p:nvPr>
            <p:ph idx="7" type="subTitle"/>
          </p:nvPr>
        </p:nvSpPr>
        <p:spPr>
          <a:xfrm>
            <a:off x="3148198" y="416239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49"/>
          <p:cNvSpPr txBox="1"/>
          <p:nvPr>
            <p:ph idx="8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12" name="Google Shape;1512;p4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13" name="Google Shape;1513;p4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514" name="Google Shape;1514;p4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4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517" name="Google Shape;1517;p4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518" name="Google Shape;1518;p4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4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4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21" name="Google Shape;1521;p4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4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4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1" name="Google Shape;1531;p4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532" name="Google Shape;1532;p4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4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4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5" name="Google Shape;1535;p4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6" name="Google Shape;1536;p4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537" name="Google Shape;1537;p4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4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9" name="Google Shape;1539;p4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40" name="Google Shape;1540;p4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0"/>
          <p:cNvSpPr txBox="1"/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3" name="Google Shape;1543;p50"/>
          <p:cNvSpPr txBox="1"/>
          <p:nvPr>
            <p:ph idx="1" type="subTitle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50"/>
          <p:cNvSpPr txBox="1"/>
          <p:nvPr>
            <p:ph idx="2" type="title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5" name="Google Shape;1545;p50"/>
          <p:cNvSpPr txBox="1"/>
          <p:nvPr>
            <p:ph idx="3" type="subTitle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50"/>
          <p:cNvSpPr txBox="1"/>
          <p:nvPr>
            <p:ph idx="4" type="title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7" name="Google Shape;1547;p50"/>
          <p:cNvSpPr txBox="1"/>
          <p:nvPr>
            <p:ph idx="5" type="subTitle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50"/>
          <p:cNvSpPr txBox="1"/>
          <p:nvPr>
            <p:ph idx="6" type="title"/>
          </p:nvPr>
        </p:nvSpPr>
        <p:spPr>
          <a:xfrm>
            <a:off x="3572218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9" name="Google Shape;1549;p50"/>
          <p:cNvSpPr txBox="1"/>
          <p:nvPr>
            <p:ph idx="7" type="subTitle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0" name="Google Shape;1550;p50"/>
          <p:cNvSpPr txBox="1"/>
          <p:nvPr>
            <p:ph idx="8" type="title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1" name="Google Shape;1551;p50"/>
          <p:cNvSpPr txBox="1"/>
          <p:nvPr>
            <p:ph idx="9" type="subTitle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2" name="Google Shape;1552;p50"/>
          <p:cNvSpPr txBox="1"/>
          <p:nvPr>
            <p:ph idx="13" type="title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3" name="Google Shape;1553;p50"/>
          <p:cNvSpPr txBox="1"/>
          <p:nvPr>
            <p:ph idx="14" type="subTitle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4" name="Google Shape;1554;p50"/>
          <p:cNvSpPr txBox="1"/>
          <p:nvPr>
            <p:ph idx="15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5" name="Google Shape;1555;p5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56" name="Google Shape;1556;p5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557" name="Google Shape;1557;p50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558" name="Google Shape;1558;p5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5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0" name="Google Shape;1560;p50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561" name="Google Shape;1561;p50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562" name="Google Shape;1562;p50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3" name="Google Shape;1563;p50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4" name="Google Shape;1564;p50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565" name="Google Shape;1565;p50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6" name="Google Shape;1566;p50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7" name="Google Shape;1567;p50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8" name="Google Shape;1568;p50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50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50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50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50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50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50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75" name="Google Shape;1575;p50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576" name="Google Shape;1576;p50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7" name="Google Shape;1577;p50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8" name="Google Shape;1578;p50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579" name="Google Shape;1579;p50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80" name="Google Shape;1580;p50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581" name="Google Shape;1581;p50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2" name="Google Shape;1582;p50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3" name="Google Shape;1583;p50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84" name="Google Shape;1584;p50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5" name="Google Shape;1585;p50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586" name="Google Shape;1586;p50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1" name="Google Shape;171;p6"/>
            <p:cNvGrpSpPr/>
            <p:nvPr/>
          </p:nvGrpSpPr>
          <p:grpSpPr>
            <a:xfrm flipH="1"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2" name="Google Shape;172;p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3" name="Google Shape;173;p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" name="Google Shape;175;p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6" name="Google Shape;176;p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7" name="Google Shape;177;p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0" name="Google Shape;180;p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" name="Google Shape;190;p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91" name="Google Shape;191;p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" name="Google Shape;192;p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" name="Google Shape;193;p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4" name="Google Shape;194;p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5" name="Google Shape;195;p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99" name="Google Shape;199;p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3" name="Google Shape;203;p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1"/>
          <p:cNvSpPr txBox="1"/>
          <p:nvPr>
            <p:ph hasCustomPrompt="1" type="title"/>
          </p:nvPr>
        </p:nvSpPr>
        <p:spPr>
          <a:xfrm>
            <a:off x="1900025" y="757596"/>
            <a:ext cx="53439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0" name="Google Shape;1590;p51"/>
          <p:cNvSpPr txBox="1"/>
          <p:nvPr>
            <p:ph idx="1" type="subTitle"/>
          </p:nvPr>
        </p:nvSpPr>
        <p:spPr>
          <a:xfrm>
            <a:off x="1900025" y="1526496"/>
            <a:ext cx="5343900" cy="4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91" name="Google Shape;1591;p51"/>
          <p:cNvSpPr txBox="1"/>
          <p:nvPr>
            <p:ph hasCustomPrompt="1" idx="2" type="title"/>
          </p:nvPr>
        </p:nvSpPr>
        <p:spPr>
          <a:xfrm>
            <a:off x="1900025" y="2055303"/>
            <a:ext cx="53439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51"/>
          <p:cNvSpPr txBox="1"/>
          <p:nvPr>
            <p:ph idx="3" type="subTitle"/>
          </p:nvPr>
        </p:nvSpPr>
        <p:spPr>
          <a:xfrm>
            <a:off x="1900025" y="2825700"/>
            <a:ext cx="5343900" cy="4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93" name="Google Shape;1593;p51"/>
          <p:cNvSpPr txBox="1"/>
          <p:nvPr>
            <p:ph hasCustomPrompt="1" idx="4" type="title"/>
          </p:nvPr>
        </p:nvSpPr>
        <p:spPr>
          <a:xfrm>
            <a:off x="1900025" y="3353011"/>
            <a:ext cx="53439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4" name="Google Shape;1594;p51"/>
          <p:cNvSpPr txBox="1"/>
          <p:nvPr>
            <p:ph idx="5" type="subTitle"/>
          </p:nvPr>
        </p:nvSpPr>
        <p:spPr>
          <a:xfrm>
            <a:off x="1900025" y="4124904"/>
            <a:ext cx="5343900" cy="4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595" name="Google Shape;1595;p51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96" name="Google Shape;1596;p5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597" name="Google Shape;1597;p5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5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5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00" name="Google Shape;1600;p5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601" name="Google Shape;1601;p5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5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5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4" name="Google Shape;1604;p5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5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5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5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5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5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5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5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5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14" name="Google Shape;1614;p5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615" name="Google Shape;1615;p5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5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5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8" name="Google Shape;1618;p5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19" name="Google Shape;1619;p5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20" name="Google Shape;1620;p5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5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5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23" name="Google Shape;1623;p5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2"/>
          <p:cNvSpPr txBox="1"/>
          <p:nvPr>
            <p:ph type="title"/>
          </p:nvPr>
        </p:nvSpPr>
        <p:spPr>
          <a:xfrm>
            <a:off x="2424600" y="539500"/>
            <a:ext cx="4294800" cy="93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6" name="Google Shape;1626;p52"/>
          <p:cNvSpPr txBox="1"/>
          <p:nvPr>
            <p:ph idx="1" type="subTitle"/>
          </p:nvPr>
        </p:nvSpPr>
        <p:spPr>
          <a:xfrm>
            <a:off x="2854650" y="2458362"/>
            <a:ext cx="3434700" cy="127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7" name="Google Shape;1627;p52"/>
          <p:cNvSpPr txBox="1"/>
          <p:nvPr/>
        </p:nvSpPr>
        <p:spPr>
          <a:xfrm>
            <a:off x="2685600" y="3731546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28" name="Google Shape;1628;p52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629" name="Google Shape;1629;p52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630" name="Google Shape;1630;p5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5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5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33" name="Google Shape;1633;p52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634" name="Google Shape;1634;p52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52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52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7" name="Google Shape;1637;p52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52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52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52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52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52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52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52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52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52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7" name="Google Shape;1647;p52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648" name="Google Shape;1648;p52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52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52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51" name="Google Shape;1651;p52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2" name="Google Shape;1652;p52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53" name="Google Shape;1653;p52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5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5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56" name="Google Shape;1656;p52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5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659" name="Google Shape;1659;p5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60" name="Google Shape;1660;p53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661" name="Google Shape;1661;p5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5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3" name="Google Shape;1663;p5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664" name="Google Shape;1664;p5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665" name="Google Shape;1665;p5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6" name="Google Shape;1666;p5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7" name="Google Shape;1667;p5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68" name="Google Shape;1668;p5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5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5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5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5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3" name="Google Shape;1673;p5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4" name="Google Shape;1674;p5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5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6" name="Google Shape;1676;p5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7" name="Google Shape;1677;p5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78" name="Google Shape;1678;p5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679" name="Google Shape;1679;p5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0" name="Google Shape;1680;p5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1" name="Google Shape;1681;p5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82" name="Google Shape;1682;p5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83" name="Google Shape;1683;p5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684" name="Google Shape;1684;p5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5" name="Google Shape;1685;p5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6" name="Google Shape;1686;p5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87" name="Google Shape;1687;p5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8" name="Google Shape;1688;p5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689" name="Google Shape;1689;p5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1" name="Google Shape;1691;p53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692" name="Google Shape;1692;p53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3" name="Google Shape;169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694" name="Google Shape;169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0" name="Google Shape;1720;p53"/>
          <p:cNvSpPr/>
          <p:nvPr/>
        </p:nvSpPr>
        <p:spPr>
          <a:xfrm>
            <a:off x="4" y="1017700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1" name="Google Shape;1721;p53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722" name="Google Shape;1722;p53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3" name="Google Shape;172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24" name="Google Shape;172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0" name="Google Shape;1750;p53"/>
          <p:cNvGrpSpPr/>
          <p:nvPr/>
        </p:nvGrpSpPr>
        <p:grpSpPr>
          <a:xfrm flipH="1" rot="132149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751" name="Google Shape;1751;p53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3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3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3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3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3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3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3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53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763" name="Google Shape;1763;p53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3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3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54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77" name="Google Shape;1777;p5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78" name="Google Shape;1778;p54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79" name="Google Shape;1779;p5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5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1" name="Google Shape;1781;p54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82" name="Google Shape;1782;p54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83" name="Google Shape;1783;p54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4" name="Google Shape;1784;p54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5" name="Google Shape;1785;p54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86" name="Google Shape;1786;p54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54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54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54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54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54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54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54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54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54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96" name="Google Shape;1796;p54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797" name="Google Shape;1797;p54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8" name="Google Shape;1798;p54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9" name="Google Shape;1799;p54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00" name="Google Shape;1800;p54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01" name="Google Shape;1801;p54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802" name="Google Shape;1802;p54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3" name="Google Shape;1803;p54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4" name="Google Shape;1804;p54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05" name="Google Shape;1805;p54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6" name="Google Shape;1806;p54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807" name="Google Shape;1807;p54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54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9" name="Google Shape;1809;p54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810" name="Google Shape;1810;p54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1" name="Google Shape;1811;p5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812" name="Google Shape;1812;p5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5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5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5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5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5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5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5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5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5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5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5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5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5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5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5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5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5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5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5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5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5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5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5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5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5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8" name="Google Shape;1838;p54"/>
          <p:cNvGrpSpPr/>
          <p:nvPr/>
        </p:nvGrpSpPr>
        <p:grpSpPr>
          <a:xfrm flipH="1" rot="132149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839" name="Google Shape;1839;p54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4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4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54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851" name="Google Shape;1851;p54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3" name="Google Shape;1863;p54"/>
          <p:cNvSpPr/>
          <p:nvPr/>
        </p:nvSpPr>
        <p:spPr>
          <a:xfrm>
            <a:off x="4" y="1017700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idx="1" type="subTitle"/>
          </p:nvPr>
        </p:nvSpPr>
        <p:spPr>
          <a:xfrm>
            <a:off x="720000" y="1307775"/>
            <a:ext cx="5675700" cy="329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07" name="Google Shape;207;p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208" name="Google Shape;208;p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209" name="Google Shape;209;p7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2" name="Google Shape;212;p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213" name="Google Shape;213;p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214" name="Google Shape;214;p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" name="Google Shape;216;p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7" name="Google Shape;217;p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7" name="Google Shape;227;p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228" name="Google Shape;228;p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" name="Google Shape;229;p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" name="Google Shape;230;p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31" name="Google Shape;231;p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2" name="Google Shape;232;p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233" name="Google Shape;233;p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4" name="Google Shape;234;p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" name="Google Shape;235;p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36" name="Google Shape;236;p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7"/>
            <p:cNvGrpSpPr/>
            <p:nvPr/>
          </p:nvGrpSpPr>
          <p:grpSpPr>
            <a:xfrm>
              <a:off x="700362" y="4963698"/>
              <a:ext cx="7743276" cy="57966"/>
              <a:chOff x="700362" y="4658898"/>
              <a:chExt cx="7743276" cy="57966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700362" y="465889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8224275" y="465889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/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/>
          <p:nvPr>
            <p:ph type="title"/>
          </p:nvPr>
        </p:nvSpPr>
        <p:spPr>
          <a:xfrm>
            <a:off x="905444" y="1474475"/>
            <a:ext cx="5211300" cy="155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9"/>
          <p:cNvSpPr txBox="1"/>
          <p:nvPr>
            <p:ph idx="1" type="subTitle"/>
          </p:nvPr>
        </p:nvSpPr>
        <p:spPr>
          <a:xfrm>
            <a:off x="905469" y="3032975"/>
            <a:ext cx="4591800" cy="100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9"/>
          <p:cNvGrpSpPr/>
          <p:nvPr/>
        </p:nvGrpSpPr>
        <p:grpSpPr>
          <a:xfrm>
            <a:off x="-540119" y="-190500"/>
            <a:ext cx="10224238" cy="5634425"/>
            <a:chOff x="-540119" y="-190500"/>
            <a:chExt cx="10224238" cy="5634425"/>
          </a:xfrm>
        </p:grpSpPr>
        <p:grpSp>
          <p:nvGrpSpPr>
            <p:cNvPr id="275" name="Google Shape;275;p9"/>
            <p:cNvGrpSpPr/>
            <p:nvPr/>
          </p:nvGrpSpPr>
          <p:grpSpPr>
            <a:xfrm flipH="1">
              <a:off x="-540119" y="-190500"/>
              <a:ext cx="10224238" cy="5634425"/>
              <a:chOff x="-540125" y="-190500"/>
              <a:chExt cx="10224238" cy="5634425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8868499" y="258010"/>
                <a:ext cx="274226" cy="5038749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100" y="247650"/>
                <a:ext cx="274225" cy="5049014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8" name="Google Shape;278;p9"/>
              <p:cNvGrpSpPr/>
              <p:nvPr/>
            </p:nvGrpSpPr>
            <p:grpSpPr>
              <a:xfrm>
                <a:off x="243846" y="4810252"/>
                <a:ext cx="8625625" cy="318713"/>
                <a:chOff x="188112" y="4401147"/>
                <a:chExt cx="8663745" cy="305867"/>
              </a:xfrm>
            </p:grpSpPr>
            <p:sp>
              <p:nvSpPr>
                <p:cNvPr id="279" name="Google Shape;279;p9"/>
                <p:cNvSpPr/>
                <p:nvPr/>
              </p:nvSpPr>
              <p:spPr>
                <a:xfrm>
                  <a:off x="188112" y="4401147"/>
                  <a:ext cx="8663745" cy="305867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1" name="Google Shape;281;p9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710332" y="194931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1" name="Google Shape;291;p9"/>
              <p:cNvGrpSpPr/>
              <p:nvPr/>
            </p:nvGrpSpPr>
            <p:grpSpPr>
              <a:xfrm>
                <a:off x="-10709" y="263403"/>
                <a:ext cx="448838" cy="860613"/>
                <a:chOff x="561117" y="628348"/>
                <a:chExt cx="448838" cy="855480"/>
              </a:xfrm>
            </p:grpSpPr>
            <p:sp>
              <p:nvSpPr>
                <p:cNvPr id="292" name="Google Shape;292;p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" name="Google Shape;295;p9"/>
              <p:cNvGrpSpPr/>
              <p:nvPr/>
            </p:nvGrpSpPr>
            <p:grpSpPr>
              <a:xfrm>
                <a:off x="8694552" y="263386"/>
                <a:ext cx="448838" cy="855480"/>
                <a:chOff x="4189590" y="628348"/>
                <a:chExt cx="448838" cy="855480"/>
              </a:xfrm>
            </p:grpSpPr>
            <p:sp>
              <p:nvSpPr>
                <p:cNvPr id="296" name="Google Shape;296;p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9" name="Google Shape;299;p9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0"/>
          <p:cNvGrpSpPr/>
          <p:nvPr/>
        </p:nvGrpSpPr>
        <p:grpSpPr>
          <a:xfrm>
            <a:off x="-540125" y="-190500"/>
            <a:ext cx="10224238" cy="5353274"/>
            <a:chOff x="-540125" y="-190500"/>
            <a:chExt cx="10224238" cy="5353274"/>
          </a:xfrm>
        </p:grpSpPr>
        <p:sp>
          <p:nvSpPr>
            <p:cNvPr id="304" name="Google Shape;304;p10"/>
            <p:cNvSpPr/>
            <p:nvPr/>
          </p:nvSpPr>
          <p:spPr>
            <a:xfrm>
              <a:off x="243850" y="3862077"/>
              <a:ext cx="8625638" cy="1266918"/>
            </a:xfrm>
            <a:custGeom>
              <a:rect b="b" l="l" r="r" t="t"/>
              <a:pathLst>
                <a:path extrusionOk="0" h="3178" w="27171">
                  <a:moveTo>
                    <a:pt x="1" y="0"/>
                  </a:moveTo>
                  <a:lnTo>
                    <a:pt x="1" y="3177"/>
                  </a:lnTo>
                  <a:lnTo>
                    <a:pt x="27171" y="3177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100" y="247650"/>
              <a:ext cx="274225" cy="4891350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-10709" y="263403"/>
              <a:ext cx="448838" cy="860613"/>
            </a:xfrm>
            <a:custGeom>
              <a:rect b="b" l="l" r="r" t="t"/>
              <a:pathLst>
                <a:path extrusionOk="0" h="5758" w="3021">
                  <a:moveTo>
                    <a:pt x="3020" y="1"/>
                  </a:moveTo>
                  <a:lnTo>
                    <a:pt x="0" y="11"/>
                  </a:lnTo>
                  <a:lnTo>
                    <a:pt x="73" y="5758"/>
                  </a:lnTo>
                  <a:lnTo>
                    <a:pt x="1321" y="5758"/>
                  </a:lnTo>
                  <a:lnTo>
                    <a:pt x="1321" y="5422"/>
                  </a:lnTo>
                  <a:cubicBezTo>
                    <a:pt x="944" y="5422"/>
                    <a:pt x="828" y="4174"/>
                    <a:pt x="1573" y="4174"/>
                  </a:cubicBezTo>
                  <a:lnTo>
                    <a:pt x="1573" y="3723"/>
                  </a:lnTo>
                  <a:cubicBezTo>
                    <a:pt x="1825" y="3723"/>
                    <a:pt x="2380" y="3335"/>
                    <a:pt x="2380" y="2528"/>
                  </a:cubicBezTo>
                  <a:cubicBezTo>
                    <a:pt x="2380" y="2213"/>
                    <a:pt x="2318" y="2056"/>
                    <a:pt x="2244" y="1972"/>
                  </a:cubicBezTo>
                  <a:cubicBezTo>
                    <a:pt x="2108" y="1826"/>
                    <a:pt x="2189" y="1526"/>
                    <a:pt x="2344" y="1526"/>
                  </a:cubicBezTo>
                  <a:cubicBezTo>
                    <a:pt x="2355" y="1526"/>
                    <a:pt x="2368" y="1528"/>
                    <a:pt x="2380" y="1532"/>
                  </a:cubicBezTo>
                  <a:lnTo>
                    <a:pt x="2391" y="1532"/>
                  </a:lnTo>
                  <a:cubicBezTo>
                    <a:pt x="2437" y="1552"/>
                    <a:pt x="2485" y="1562"/>
                    <a:pt x="2532" y="1562"/>
                  </a:cubicBezTo>
                  <a:cubicBezTo>
                    <a:pt x="2701" y="1562"/>
                    <a:pt x="2861" y="1439"/>
                    <a:pt x="2894" y="1259"/>
                  </a:cubicBezTo>
                  <a:cubicBezTo>
                    <a:pt x="2914" y="1122"/>
                    <a:pt x="2888" y="867"/>
                    <a:pt x="2714" y="867"/>
                  </a:cubicBezTo>
                  <a:cubicBezTo>
                    <a:pt x="2702" y="867"/>
                    <a:pt x="2688" y="868"/>
                    <a:pt x="2674" y="871"/>
                  </a:cubicBezTo>
                  <a:lnTo>
                    <a:pt x="2674" y="703"/>
                  </a:lnTo>
                  <a:cubicBezTo>
                    <a:pt x="2863" y="703"/>
                    <a:pt x="3020" y="546"/>
                    <a:pt x="3020" y="357"/>
                  </a:cubicBezTo>
                  <a:lnTo>
                    <a:pt x="3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14816" y="409580"/>
              <a:ext cx="70572" cy="56946"/>
            </a:xfrm>
            <a:custGeom>
              <a:rect b="b" l="l" r="r" t="t"/>
              <a:pathLst>
                <a:path extrusionOk="0" h="381" w="475">
                  <a:moveTo>
                    <a:pt x="229" y="0"/>
                  </a:moveTo>
                  <a:cubicBezTo>
                    <a:pt x="151" y="0"/>
                    <a:pt x="70" y="39"/>
                    <a:pt x="22" y="124"/>
                  </a:cubicBezTo>
                  <a:cubicBezTo>
                    <a:pt x="1" y="239"/>
                    <a:pt x="85" y="344"/>
                    <a:pt x="189" y="365"/>
                  </a:cubicBezTo>
                  <a:cubicBezTo>
                    <a:pt x="219" y="376"/>
                    <a:pt x="248" y="381"/>
                    <a:pt x="276" y="381"/>
                  </a:cubicBezTo>
                  <a:cubicBezTo>
                    <a:pt x="359" y="381"/>
                    <a:pt x="431" y="336"/>
                    <a:pt x="462" y="250"/>
                  </a:cubicBezTo>
                  <a:cubicBezTo>
                    <a:pt x="475" y="96"/>
                    <a:pt x="354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432055" y="721429"/>
              <a:ext cx="249250" cy="8633441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8868499" y="257687"/>
              <a:ext cx="274226" cy="4881472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-157810" y="48204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-369550" y="4999626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1170769" y="4999626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5524907" y="4999626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123156" y="557700"/>
              <a:ext cx="187201" cy="204616"/>
            </a:xfrm>
            <a:custGeom>
              <a:rect b="b" l="l" r="r" t="t"/>
              <a:pathLst>
                <a:path extrusionOk="0" h="1369" w="1260">
                  <a:moveTo>
                    <a:pt x="673" y="1"/>
                  </a:moveTo>
                  <a:cubicBezTo>
                    <a:pt x="413" y="1"/>
                    <a:pt x="159" y="235"/>
                    <a:pt x="85" y="559"/>
                  </a:cubicBezTo>
                  <a:cubicBezTo>
                    <a:pt x="1" y="926"/>
                    <a:pt x="179" y="1283"/>
                    <a:pt x="473" y="1356"/>
                  </a:cubicBezTo>
                  <a:cubicBezTo>
                    <a:pt x="508" y="1365"/>
                    <a:pt x="544" y="1369"/>
                    <a:pt x="580" y="1369"/>
                  </a:cubicBezTo>
                  <a:cubicBezTo>
                    <a:pt x="848" y="1369"/>
                    <a:pt x="1101" y="1135"/>
                    <a:pt x="1175" y="811"/>
                  </a:cubicBezTo>
                  <a:cubicBezTo>
                    <a:pt x="1259" y="433"/>
                    <a:pt x="1081" y="77"/>
                    <a:pt x="777" y="14"/>
                  </a:cubicBezTo>
                  <a:cubicBezTo>
                    <a:pt x="742" y="5"/>
                    <a:pt x="708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8694552" y="263386"/>
              <a:ext cx="448838" cy="855480"/>
            </a:xfrm>
            <a:custGeom>
              <a:rect b="b" l="l" r="r" t="t"/>
              <a:pathLst>
                <a:path extrusionOk="0" h="5758" w="3021">
                  <a:moveTo>
                    <a:pt x="1" y="1"/>
                  </a:moveTo>
                  <a:lnTo>
                    <a:pt x="1" y="357"/>
                  </a:lnTo>
                  <a:cubicBezTo>
                    <a:pt x="1" y="546"/>
                    <a:pt x="148" y="703"/>
                    <a:pt x="336" y="703"/>
                  </a:cubicBezTo>
                  <a:lnTo>
                    <a:pt x="336" y="871"/>
                  </a:lnTo>
                  <a:cubicBezTo>
                    <a:pt x="323" y="868"/>
                    <a:pt x="310" y="867"/>
                    <a:pt x="298" y="867"/>
                  </a:cubicBezTo>
                  <a:cubicBezTo>
                    <a:pt x="132" y="867"/>
                    <a:pt x="97" y="1122"/>
                    <a:pt x="127" y="1259"/>
                  </a:cubicBezTo>
                  <a:cubicBezTo>
                    <a:pt x="151" y="1439"/>
                    <a:pt x="310" y="1562"/>
                    <a:pt x="484" y="1562"/>
                  </a:cubicBezTo>
                  <a:cubicBezTo>
                    <a:pt x="532" y="1562"/>
                    <a:pt x="582" y="1552"/>
                    <a:pt x="630" y="1532"/>
                  </a:cubicBezTo>
                  <a:lnTo>
                    <a:pt x="640" y="1532"/>
                  </a:lnTo>
                  <a:cubicBezTo>
                    <a:pt x="652" y="1528"/>
                    <a:pt x="664" y="1526"/>
                    <a:pt x="675" y="1526"/>
                  </a:cubicBezTo>
                  <a:cubicBezTo>
                    <a:pt x="822" y="1526"/>
                    <a:pt x="903" y="1826"/>
                    <a:pt x="777" y="1972"/>
                  </a:cubicBezTo>
                  <a:cubicBezTo>
                    <a:pt x="703" y="2056"/>
                    <a:pt x="640" y="2213"/>
                    <a:pt x="640" y="2528"/>
                  </a:cubicBezTo>
                  <a:cubicBezTo>
                    <a:pt x="640" y="3335"/>
                    <a:pt x="1196" y="3723"/>
                    <a:pt x="1448" y="3723"/>
                  </a:cubicBezTo>
                  <a:lnTo>
                    <a:pt x="1448" y="4174"/>
                  </a:lnTo>
                  <a:cubicBezTo>
                    <a:pt x="2192" y="4174"/>
                    <a:pt x="2077" y="5422"/>
                    <a:pt x="1699" y="5422"/>
                  </a:cubicBezTo>
                  <a:lnTo>
                    <a:pt x="1699" y="5758"/>
                  </a:lnTo>
                  <a:lnTo>
                    <a:pt x="2947" y="5758"/>
                  </a:lnTo>
                  <a:lnTo>
                    <a:pt x="302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8736599" y="406611"/>
              <a:ext cx="73395" cy="60172"/>
            </a:xfrm>
            <a:custGeom>
              <a:rect b="b" l="l" r="r" t="t"/>
              <a:pathLst>
                <a:path extrusionOk="0" h="405" w="494">
                  <a:moveTo>
                    <a:pt x="269" y="0"/>
                  </a:moveTo>
                  <a:cubicBezTo>
                    <a:pt x="230" y="0"/>
                    <a:pt x="192" y="11"/>
                    <a:pt x="158" y="33"/>
                  </a:cubicBezTo>
                  <a:cubicBezTo>
                    <a:pt x="53" y="85"/>
                    <a:pt x="1" y="201"/>
                    <a:pt x="53" y="316"/>
                  </a:cubicBezTo>
                  <a:cubicBezTo>
                    <a:pt x="92" y="374"/>
                    <a:pt x="155" y="405"/>
                    <a:pt x="219" y="405"/>
                  </a:cubicBezTo>
                  <a:cubicBezTo>
                    <a:pt x="259" y="405"/>
                    <a:pt x="300" y="393"/>
                    <a:pt x="336" y="369"/>
                  </a:cubicBezTo>
                  <a:cubicBezTo>
                    <a:pt x="441" y="316"/>
                    <a:pt x="494" y="201"/>
                    <a:pt x="452" y="96"/>
                  </a:cubicBezTo>
                  <a:cubicBezTo>
                    <a:pt x="411" y="35"/>
                    <a:pt x="34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8827080" y="556522"/>
              <a:ext cx="183933" cy="203544"/>
            </a:xfrm>
            <a:custGeom>
              <a:rect b="b" l="l" r="r" t="t"/>
              <a:pathLst>
                <a:path extrusionOk="0" h="1370" w="1238">
                  <a:moveTo>
                    <a:pt x="594" y="0"/>
                  </a:moveTo>
                  <a:cubicBezTo>
                    <a:pt x="564" y="0"/>
                    <a:pt x="534" y="3"/>
                    <a:pt x="503" y="10"/>
                  </a:cubicBezTo>
                  <a:cubicBezTo>
                    <a:pt x="199" y="62"/>
                    <a:pt x="0" y="398"/>
                    <a:pt x="63" y="775"/>
                  </a:cubicBezTo>
                  <a:cubicBezTo>
                    <a:pt x="130" y="1129"/>
                    <a:pt x="380" y="1369"/>
                    <a:pt x="662" y="1369"/>
                  </a:cubicBezTo>
                  <a:cubicBezTo>
                    <a:pt x="689" y="1369"/>
                    <a:pt x="717" y="1367"/>
                    <a:pt x="745" y="1362"/>
                  </a:cubicBezTo>
                  <a:cubicBezTo>
                    <a:pt x="1049" y="1310"/>
                    <a:pt x="1237" y="964"/>
                    <a:pt x="1174" y="586"/>
                  </a:cubicBezTo>
                  <a:cubicBezTo>
                    <a:pt x="1118" y="247"/>
                    <a:pt x="866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384093" y="4254042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8540543" y="4254042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0"/>
          <p:cNvSpPr txBox="1"/>
          <p:nvPr>
            <p:ph type="title"/>
          </p:nvPr>
        </p:nvSpPr>
        <p:spPr>
          <a:xfrm>
            <a:off x="1209033" y="4092925"/>
            <a:ext cx="67248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55"/>
          <p:cNvSpPr txBox="1"/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Recommandation</a:t>
            </a:r>
            <a:r>
              <a:rPr lang="en" sz="5500"/>
              <a:t> de livres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869" name="Google Shape;1869;p55"/>
          <p:cNvSpPr txBox="1"/>
          <p:nvPr>
            <p:ph idx="1" type="subTitle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Dabzat Samira Haroun Boukar Khadidja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pSp>
        <p:nvGrpSpPr>
          <p:cNvPr id="1870" name="Google Shape;1870;p55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871" name="Google Shape;1871;p5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872" name="Google Shape;1872;p5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rect b="b" l="l" r="r" t="t"/>
                <a:pathLst>
                  <a:path extrusionOk="0" h="2276" w="1123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5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rect b="b" l="l" r="r" t="t"/>
                <a:pathLst>
                  <a:path extrusionOk="0" h="1396" w="913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5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rect b="b" l="l" r="r" t="t"/>
                <a:pathLst>
                  <a:path extrusionOk="0" h="305" w="368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5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rect b="b" l="l" r="r" t="t"/>
                <a:pathLst>
                  <a:path extrusionOk="0" h="306" w="347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5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rect b="b" l="l" r="r" t="t"/>
                <a:pathLst>
                  <a:path extrusionOk="0" h="221" w="95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5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rect b="b" l="l" r="r" t="t"/>
                <a:pathLst>
                  <a:path extrusionOk="0" h="2329" w="777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5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rect b="b" l="l" r="r" t="t"/>
                <a:pathLst>
                  <a:path extrusionOk="0" h="2329" w="1018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5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rect b="b" l="l" r="r" t="t"/>
                <a:pathLst>
                  <a:path extrusionOk="0" h="1689" w="735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5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rect b="b" l="l" r="r" t="t"/>
                <a:pathLst>
                  <a:path extrusionOk="0" h="2329" w="599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5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rect b="b" l="l" r="r" t="t"/>
                <a:pathLst>
                  <a:path extrusionOk="0" h="2109" w="987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5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rect b="b" l="l" r="r" t="t"/>
                <a:pathLst>
                  <a:path extrusionOk="0" h="2140" w="1018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5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rect b="b" l="l" r="r" t="t"/>
                <a:pathLst>
                  <a:path extrusionOk="0" h="850" w="756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5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5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rect b="b" l="l" r="r" t="t"/>
                <a:pathLst>
                  <a:path extrusionOk="0" h="1311" w="735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5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rect b="b" l="l" r="r" t="t"/>
                <a:pathLst>
                  <a:path extrusionOk="0" h="1385" w="578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5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5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rect b="b" l="l" r="r" t="t"/>
                <a:pathLst>
                  <a:path extrusionOk="0" h="1165" w="997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5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rect b="b" l="l" r="r" t="t"/>
                <a:pathLst>
                  <a:path extrusionOk="0" h="158" w="609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5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rect b="b" l="l" r="r" t="t"/>
                <a:pathLst>
                  <a:path extrusionOk="0" h="148" w="609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5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rect b="b" l="l" r="r" t="t"/>
                <a:pathLst>
                  <a:path extrusionOk="0" h="200" w="578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5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rect b="b" l="l" r="r" t="t"/>
                <a:pathLst>
                  <a:path extrusionOk="0" h="138" w="672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5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rect b="b" l="l" r="r" t="t"/>
                <a:pathLst>
                  <a:path extrusionOk="0" h="117" w="124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5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rect b="b" l="l" r="r" t="t"/>
                <a:pathLst>
                  <a:path extrusionOk="0" h="76" w="11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5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rect b="b" l="l" r="r" t="t"/>
                <a:pathLst>
                  <a:path extrusionOk="0" h="127" w="452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5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rect b="b" l="l" r="r" t="t"/>
                <a:pathLst>
                  <a:path extrusionOk="0" h="295" w="368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5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rect b="b" l="l" r="r" t="t"/>
                <a:pathLst>
                  <a:path extrusionOk="0" h="231" w="526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5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rect b="b" l="l" r="r" t="t"/>
                <a:pathLst>
                  <a:path extrusionOk="0" h="263" w="42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5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rect b="b" l="l" r="r" t="t"/>
                <a:pathLst>
                  <a:path extrusionOk="0" h="190" w="704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5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rect b="b" l="l" r="r" t="t"/>
                <a:pathLst>
                  <a:path extrusionOk="0" h="483" w="525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5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rect b="b" l="l" r="r" t="t"/>
                <a:pathLst>
                  <a:path extrusionOk="0" h="222" w="53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5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rect b="b" l="l" r="r" t="t"/>
                <a:pathLst>
                  <a:path extrusionOk="0" h="144" w="177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5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rect b="b" l="l" r="r" t="t"/>
                <a:pathLst>
                  <a:path extrusionOk="0" h="2549" w="504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5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rect b="b" l="l" r="r" t="t"/>
                <a:pathLst>
                  <a:path extrusionOk="0" h="2130" w="767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5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rect b="b" l="l" r="r" t="t"/>
                <a:pathLst>
                  <a:path extrusionOk="0" h="2130" w="662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5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rect b="b" l="l" r="r" t="t"/>
                <a:pathLst>
                  <a:path extrusionOk="0" h="1501" w="714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5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rect b="b" l="l" r="r" t="t"/>
                <a:pathLst>
                  <a:path extrusionOk="0" h="1469" w="662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5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rect b="b" l="l" r="r" t="t"/>
                <a:pathLst>
                  <a:path extrusionOk="0" h="168" w="452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5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rect b="b" l="l" r="r" t="t"/>
                <a:pathLst>
                  <a:path extrusionOk="0" h="243" w="389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5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rect b="b" l="l" r="r" t="t"/>
                <a:pathLst>
                  <a:path extrusionOk="0" h="148" w="473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5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rect b="b" l="l" r="r" t="t"/>
                <a:pathLst>
                  <a:path extrusionOk="0" h="95" w="75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5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rect b="b" l="l" r="r" t="t"/>
                <a:pathLst>
                  <a:path extrusionOk="0" h="95" w="74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5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rect b="b" l="l" r="r" t="t"/>
                <a:pathLst>
                  <a:path extrusionOk="0" h="117" w="85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5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rect b="b" l="l" r="r" t="t"/>
                <a:pathLst>
                  <a:path extrusionOk="0" h="1543" w="756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5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rect b="b" l="l" r="r" t="t"/>
                <a:pathLst>
                  <a:path extrusionOk="0" h="788" w="756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5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rect b="b" l="l" r="r" t="t"/>
                <a:pathLst>
                  <a:path extrusionOk="0" h="222" w="515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5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rect b="b" l="l" r="r" t="t"/>
                <a:pathLst>
                  <a:path extrusionOk="0" h="221" w="484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5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rect b="b" l="l" r="r" t="t"/>
                <a:pathLst>
                  <a:path extrusionOk="0" h="2549" w="683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5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rect b="b" l="l" r="r" t="t"/>
                <a:pathLst>
                  <a:path extrusionOk="0" h="2549" w="599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5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rect b="b" l="l" r="r" t="t"/>
                <a:pathLst>
                  <a:path extrusionOk="0" h="1804" w="641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5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rect b="b" l="l" r="r" t="t"/>
                <a:pathLst>
                  <a:path extrusionOk="0" h="1762" w="588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5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rect b="b" l="l" r="r" t="t"/>
                <a:pathLst>
                  <a:path extrusionOk="0" h="285" w="357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5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rect b="b" l="l" r="r" t="t"/>
                <a:pathLst>
                  <a:path extrusionOk="0" h="117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5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rect b="b" l="l" r="r" t="t"/>
                <a:pathLst>
                  <a:path extrusionOk="0" h="106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5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rect b="b" l="l" r="r" t="t"/>
                <a:pathLst>
                  <a:path extrusionOk="0" h="127" w="75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5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rect b="b" l="l" r="r" t="t"/>
                <a:pathLst>
                  <a:path extrusionOk="0" h="2549" w="756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5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rect b="b" l="l" r="r" t="t"/>
                <a:pathLst>
                  <a:path extrusionOk="0" h="2549" w="661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5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rect b="b" l="l" r="r" t="t"/>
                <a:pathLst>
                  <a:path extrusionOk="0" h="2340" w="651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5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rect b="b" l="l" r="r" t="t"/>
                <a:pathLst>
                  <a:path extrusionOk="0" h="1794" w="472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5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rect b="b" l="l" r="r" t="t"/>
                <a:pathLst>
                  <a:path extrusionOk="0" h="1804" w="704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5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rect b="b" l="l" r="r" t="t"/>
                <a:pathLst>
                  <a:path extrusionOk="0" h="1762" w="651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5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rect b="b" l="l" r="r" t="t"/>
                <a:pathLst>
                  <a:path extrusionOk="0" h="1553" w="63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5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rect b="b" l="l" r="r" t="t"/>
                <a:pathLst>
                  <a:path extrusionOk="0" h="159" w="431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5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rect b="b" l="l" r="r" t="t"/>
                <a:pathLst>
                  <a:path extrusionOk="0" h="159" w="421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5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rect b="b" l="l" r="r" t="t"/>
                <a:pathLst>
                  <a:path extrusionOk="0" h="138" w="473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5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5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rect b="b" l="l" r="r" t="t"/>
                <a:pathLst>
                  <a:path extrusionOk="0" h="285" w="399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5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5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rect b="b" l="l" r="r" t="t"/>
                <a:pathLst>
                  <a:path extrusionOk="0" h="106" w="85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5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rect b="b" l="l" r="r" t="t"/>
                <a:pathLst>
                  <a:path extrusionOk="0" h="127" w="95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5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rect b="b" l="l" r="r" t="t"/>
                <a:pathLst>
                  <a:path extrusionOk="0" h="2549" w="714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5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rect b="b" l="l" r="r" t="t"/>
                <a:pathLst>
                  <a:path extrusionOk="0" h="1847" w="756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5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rect b="b" l="l" r="r" t="t"/>
                <a:pathLst>
                  <a:path extrusionOk="0" h="2549" w="1081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5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rect b="b" l="l" r="r" t="t"/>
                <a:pathLst>
                  <a:path extrusionOk="0" h="2340" w="955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5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rect b="b" l="l" r="r" t="t"/>
                <a:pathLst>
                  <a:path extrusionOk="0" h="1794" w="672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5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rect b="b" l="l" r="r" t="t"/>
                <a:pathLst>
                  <a:path extrusionOk="0" h="945" w="756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5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rect b="b" l="l" r="r" t="t"/>
                <a:pathLst>
                  <a:path extrusionOk="0" h="1804" w="1018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5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rect b="b" l="l" r="r" t="t"/>
                <a:pathLst>
                  <a:path extrusionOk="0" h="1553" w="913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5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5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5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rect b="b" l="l" r="r" t="t"/>
                <a:pathLst>
                  <a:path extrusionOk="0" h="138" w="714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5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5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rect b="b" l="l" r="r" t="t"/>
                <a:pathLst>
                  <a:path extrusionOk="0" h="263" w="515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5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rect b="b" l="l" r="r" t="t"/>
                <a:pathLst>
                  <a:path extrusionOk="0" h="264" w="484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5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5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rect b="b" l="l" r="r" t="t"/>
                <a:pathLst>
                  <a:path extrusionOk="0" h="106" w="116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5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rect b="b" l="l" r="r" t="t"/>
                <a:pathLst>
                  <a:path extrusionOk="0" h="2549" w="745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5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rect b="b" l="l" r="r" t="t"/>
                <a:pathLst>
                  <a:path extrusionOk="0" h="1847" w="798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5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rect b="b" l="l" r="r" t="t"/>
                <a:pathLst>
                  <a:path extrusionOk="0" h="2549" w="1123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5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rect b="b" l="l" r="r" t="t"/>
                <a:pathLst>
                  <a:path extrusionOk="0" h="2549" w="976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5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rect b="b" l="l" r="r" t="t"/>
                <a:pathLst>
                  <a:path extrusionOk="0" h="2340" w="987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5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rect b="b" l="l" r="r" t="t"/>
                <a:pathLst>
                  <a:path extrusionOk="0" h="1794" w="703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5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rect b="b" l="l" r="r" t="t"/>
                <a:pathLst>
                  <a:path extrusionOk="0" h="945" w="777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5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rect b="b" l="l" r="r" t="t"/>
                <a:pathLst>
                  <a:path extrusionOk="0" h="1804" w="105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5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rect b="b" l="l" r="r" t="t"/>
                <a:pathLst>
                  <a:path extrusionOk="0" h="1762" w="976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5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rect b="b" l="l" r="r" t="t"/>
                <a:pathLst>
                  <a:path extrusionOk="0" h="1553" w="945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5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rect b="b" l="l" r="r" t="t"/>
                <a:pathLst>
                  <a:path extrusionOk="0" h="159" w="631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5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5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rect b="b" l="l" r="r" t="t"/>
                <a:pathLst>
                  <a:path extrusionOk="0" h="138" w="704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5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rect b="b" l="l" r="r" t="t"/>
                <a:pathLst>
                  <a:path extrusionOk="0" h="96" w="125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5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rect b="b" l="l" r="r" t="t"/>
                <a:pathLst>
                  <a:path extrusionOk="0" h="285" w="578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5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rect b="b" l="l" r="r" t="t"/>
                <a:pathLst>
                  <a:path extrusionOk="0" h="263" w="504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5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rect b="b" l="l" r="r" t="t"/>
                <a:pathLst>
                  <a:path extrusionOk="0" h="264" w="473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5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rect b="b" l="l" r="r" t="t"/>
                <a:pathLst>
                  <a:path extrusionOk="0" h="117" w="127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5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rect b="b" l="l" r="r" t="t"/>
                <a:pathLst>
                  <a:path extrusionOk="0" h="85" w="125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5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rect b="b" l="l" r="r" t="t"/>
                <a:pathLst>
                  <a:path extrusionOk="0" h="127" w="127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5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rect b="b" l="l" r="r" t="t"/>
                <a:pathLst>
                  <a:path extrusionOk="0" h="107" w="156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8" name="Google Shape;1978;p55"/>
            <p:cNvSpPr/>
            <p:nvPr/>
          </p:nvSpPr>
          <p:spPr>
            <a:xfrm>
              <a:off x="4058696" y="880775"/>
              <a:ext cx="59429" cy="28229"/>
            </a:xfrm>
            <a:custGeom>
              <a:rect b="b" l="l" r="r" t="t"/>
              <a:pathLst>
                <a:path extrusionOk="0" h="190" w="40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5"/>
            <p:cNvSpPr/>
            <p:nvPr/>
          </p:nvSpPr>
          <p:spPr>
            <a:xfrm>
              <a:off x="4173989" y="880775"/>
              <a:ext cx="62549" cy="28229"/>
            </a:xfrm>
            <a:custGeom>
              <a:rect b="b" l="l" r="r" t="t"/>
              <a:pathLst>
                <a:path extrusionOk="0" h="190" w="421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5"/>
            <p:cNvSpPr/>
            <p:nvPr/>
          </p:nvSpPr>
          <p:spPr>
            <a:xfrm>
              <a:off x="2787497" y="882410"/>
              <a:ext cx="37440" cy="18720"/>
            </a:xfrm>
            <a:custGeom>
              <a:rect b="b" l="l" r="r" t="t"/>
              <a:pathLst>
                <a:path extrusionOk="0" h="126" w="252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5"/>
            <p:cNvSpPr/>
            <p:nvPr/>
          </p:nvSpPr>
          <p:spPr>
            <a:xfrm>
              <a:off x="2869956" y="880775"/>
              <a:ext cx="65669" cy="28229"/>
            </a:xfrm>
            <a:custGeom>
              <a:rect b="b" l="l" r="r" t="t"/>
              <a:pathLst>
                <a:path extrusionOk="0" h="190" w="442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5"/>
            <p:cNvSpPr/>
            <p:nvPr/>
          </p:nvSpPr>
          <p:spPr>
            <a:xfrm>
              <a:off x="2999364" y="880775"/>
              <a:ext cx="68640" cy="28229"/>
            </a:xfrm>
            <a:custGeom>
              <a:rect b="b" l="l" r="r" t="t"/>
              <a:pathLst>
                <a:path extrusionOk="0" h="190" w="462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5"/>
            <p:cNvSpPr/>
            <p:nvPr/>
          </p:nvSpPr>
          <p:spPr>
            <a:xfrm>
              <a:off x="3402891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5"/>
            <p:cNvSpPr/>
            <p:nvPr/>
          </p:nvSpPr>
          <p:spPr>
            <a:xfrm>
              <a:off x="3524424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5"/>
            <p:cNvSpPr/>
            <p:nvPr/>
          </p:nvSpPr>
          <p:spPr>
            <a:xfrm>
              <a:off x="2095737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5"/>
            <p:cNvSpPr/>
            <p:nvPr/>
          </p:nvSpPr>
          <p:spPr>
            <a:xfrm>
              <a:off x="2217271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5"/>
            <p:cNvSpPr/>
            <p:nvPr/>
          </p:nvSpPr>
          <p:spPr>
            <a:xfrm>
              <a:off x="2408782" y="880775"/>
              <a:ext cx="102961" cy="28229"/>
            </a:xfrm>
            <a:custGeom>
              <a:rect b="b" l="l" r="r" t="t"/>
              <a:pathLst>
                <a:path extrusionOk="0" h="190" w="693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Google Shape;1988;p55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989" name="Google Shape;1989;p55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0" name="Google Shape;1990;p5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991" name="Google Shape;1991;p5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5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5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5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5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5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5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5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5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5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5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5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5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5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5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5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5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5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5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5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5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5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5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5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5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5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7" name="Google Shape;2017;p55"/>
          <p:cNvSpPr/>
          <p:nvPr/>
        </p:nvSpPr>
        <p:spPr>
          <a:xfrm>
            <a:off x="8057887" y="3784087"/>
            <a:ext cx="388460" cy="388464"/>
          </a:xfrm>
          <a:custGeom>
            <a:rect b="b" l="l" r="r" t="t"/>
            <a:pathLst>
              <a:path extrusionOk="0" h="91296" w="91295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8" name="Google Shape;2018;p55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2019" name="Google Shape;2019;p55"/>
            <p:cNvSpPr/>
            <p:nvPr/>
          </p:nvSpPr>
          <p:spPr>
            <a:xfrm>
              <a:off x="9271960" y="3034862"/>
              <a:ext cx="17824" cy="25355"/>
            </a:xfrm>
            <a:custGeom>
              <a:rect b="b" l="l" r="r" t="t"/>
              <a:pathLst>
                <a:path extrusionOk="0" h="1579" w="111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5"/>
            <p:cNvSpPr/>
            <p:nvPr/>
          </p:nvSpPr>
          <p:spPr>
            <a:xfrm>
              <a:off x="9267175" y="2928674"/>
              <a:ext cx="54965" cy="93728"/>
            </a:xfrm>
            <a:custGeom>
              <a:rect b="b" l="l" r="r" t="t"/>
              <a:pathLst>
                <a:path extrusionOk="0" h="5837" w="3423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5"/>
            <p:cNvSpPr/>
            <p:nvPr/>
          </p:nvSpPr>
          <p:spPr>
            <a:xfrm>
              <a:off x="9274706" y="3031330"/>
              <a:ext cx="53439" cy="115213"/>
            </a:xfrm>
            <a:custGeom>
              <a:rect b="b" l="l" r="r" t="t"/>
              <a:pathLst>
                <a:path extrusionOk="0" h="7175" w="3328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5"/>
            <p:cNvSpPr/>
            <p:nvPr/>
          </p:nvSpPr>
          <p:spPr>
            <a:xfrm>
              <a:off x="9209625" y="3132139"/>
              <a:ext cx="185657" cy="54804"/>
            </a:xfrm>
            <a:custGeom>
              <a:rect b="b" l="l" r="r" t="t"/>
              <a:pathLst>
                <a:path extrusionOk="0" h="3413" w="11562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5"/>
            <p:cNvSpPr/>
            <p:nvPr/>
          </p:nvSpPr>
          <p:spPr>
            <a:xfrm>
              <a:off x="9193872" y="2882091"/>
              <a:ext cx="15078" cy="289790"/>
            </a:xfrm>
            <a:custGeom>
              <a:rect b="b" l="l" r="r" t="t"/>
              <a:pathLst>
                <a:path extrusionOk="0" h="18047" w="939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5"/>
            <p:cNvSpPr/>
            <p:nvPr/>
          </p:nvSpPr>
          <p:spPr>
            <a:xfrm>
              <a:off x="9392520" y="2882091"/>
              <a:ext cx="15094" cy="289790"/>
            </a:xfrm>
            <a:custGeom>
              <a:rect b="b" l="l" r="r" t="t"/>
              <a:pathLst>
                <a:path extrusionOk="0" h="18047" w="94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5"/>
            <p:cNvSpPr/>
            <p:nvPr/>
          </p:nvSpPr>
          <p:spPr>
            <a:xfrm>
              <a:off x="9338406" y="2882091"/>
              <a:ext cx="15094" cy="289790"/>
            </a:xfrm>
            <a:custGeom>
              <a:rect b="b" l="l" r="r" t="t"/>
              <a:pathLst>
                <a:path extrusionOk="0" h="18047" w="94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5"/>
            <p:cNvSpPr/>
            <p:nvPr/>
          </p:nvSpPr>
          <p:spPr>
            <a:xfrm>
              <a:off x="9182231" y="2880726"/>
              <a:ext cx="237025" cy="17824"/>
            </a:xfrm>
            <a:custGeom>
              <a:rect b="b" l="l" r="r" t="t"/>
              <a:pathLst>
                <a:path extrusionOk="0" h="1110" w="14761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5"/>
            <p:cNvSpPr/>
            <p:nvPr/>
          </p:nvSpPr>
          <p:spPr>
            <a:xfrm>
              <a:off x="9182231" y="3152676"/>
              <a:ext cx="237025" cy="30172"/>
            </a:xfrm>
            <a:custGeom>
              <a:rect b="b" l="l" r="r" t="t"/>
              <a:pathLst>
                <a:path extrusionOk="0" h="1879" w="14761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5"/>
            <p:cNvSpPr/>
            <p:nvPr/>
          </p:nvSpPr>
          <p:spPr>
            <a:xfrm>
              <a:off x="9180175" y="2803313"/>
              <a:ext cx="254158" cy="68533"/>
            </a:xfrm>
            <a:custGeom>
              <a:rect b="b" l="l" r="r" t="t"/>
              <a:pathLst>
                <a:path extrusionOk="0" h="4268" w="15828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5"/>
            <p:cNvSpPr/>
            <p:nvPr/>
          </p:nvSpPr>
          <p:spPr>
            <a:xfrm>
              <a:off x="9296624" y="2771118"/>
              <a:ext cx="20570" cy="35648"/>
            </a:xfrm>
            <a:custGeom>
              <a:rect b="b" l="l" r="r" t="t"/>
              <a:pathLst>
                <a:path extrusionOk="0" h="2220" w="1281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5"/>
            <p:cNvSpPr/>
            <p:nvPr/>
          </p:nvSpPr>
          <p:spPr>
            <a:xfrm>
              <a:off x="9141124" y="2856062"/>
              <a:ext cx="319239" cy="28791"/>
            </a:xfrm>
            <a:custGeom>
              <a:rect b="b" l="l" r="r" t="t"/>
              <a:pathLst>
                <a:path extrusionOk="0" h="1793" w="19881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5"/>
            <p:cNvSpPr/>
            <p:nvPr/>
          </p:nvSpPr>
          <p:spPr>
            <a:xfrm>
              <a:off x="9152091" y="3174611"/>
              <a:ext cx="301415" cy="30156"/>
            </a:xfrm>
            <a:custGeom>
              <a:rect b="b" l="l" r="r" t="t"/>
              <a:pathLst>
                <a:path extrusionOk="0" h="1878" w="18771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5"/>
            <p:cNvSpPr/>
            <p:nvPr/>
          </p:nvSpPr>
          <p:spPr>
            <a:xfrm>
              <a:off x="9215101" y="2803281"/>
              <a:ext cx="197989" cy="42584"/>
            </a:xfrm>
            <a:custGeom>
              <a:rect b="b" l="l" r="r" t="t"/>
              <a:pathLst>
                <a:path extrusionOk="0" h="2652" w="1233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5"/>
            <p:cNvSpPr/>
            <p:nvPr/>
          </p:nvSpPr>
          <p:spPr>
            <a:xfrm>
              <a:off x="9150710" y="2856062"/>
              <a:ext cx="300741" cy="14516"/>
            </a:xfrm>
            <a:custGeom>
              <a:rect b="b" l="l" r="r" t="t"/>
              <a:pathLst>
                <a:path extrusionOk="0" h="904" w="18729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5"/>
            <p:cNvSpPr/>
            <p:nvPr/>
          </p:nvSpPr>
          <p:spPr>
            <a:xfrm>
              <a:off x="9158257" y="3174498"/>
              <a:ext cx="289083" cy="13826"/>
            </a:xfrm>
            <a:custGeom>
              <a:rect b="b" l="l" r="r" t="t"/>
              <a:pathLst>
                <a:path extrusionOk="0" h="861" w="18003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5"/>
            <p:cNvSpPr/>
            <p:nvPr/>
          </p:nvSpPr>
          <p:spPr>
            <a:xfrm>
              <a:off x="9187016" y="3174611"/>
              <a:ext cx="79485" cy="13713"/>
            </a:xfrm>
            <a:custGeom>
              <a:rect b="b" l="l" r="r" t="t"/>
              <a:pathLst>
                <a:path extrusionOk="0" h="854" w="495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5"/>
            <p:cNvSpPr/>
            <p:nvPr/>
          </p:nvSpPr>
          <p:spPr>
            <a:xfrm>
              <a:off x="9277436" y="3031426"/>
              <a:ext cx="40433" cy="80175"/>
            </a:xfrm>
            <a:custGeom>
              <a:rect b="b" l="l" r="r" t="t"/>
              <a:pathLst>
                <a:path extrusionOk="0" h="4993" w="2518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5"/>
            <p:cNvSpPr/>
            <p:nvPr/>
          </p:nvSpPr>
          <p:spPr>
            <a:xfrm>
              <a:off x="9277436" y="2974582"/>
              <a:ext cx="40433" cy="47900"/>
            </a:xfrm>
            <a:custGeom>
              <a:rect b="b" l="l" r="r" t="t"/>
              <a:pathLst>
                <a:path extrusionOk="0" h="2983" w="2518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9284983" y="2993065"/>
              <a:ext cx="24680" cy="28582"/>
            </a:xfrm>
            <a:custGeom>
              <a:rect b="b" l="l" r="r" t="t"/>
              <a:pathLst>
                <a:path extrusionOk="0" h="1780" w="1537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5"/>
            <p:cNvSpPr/>
            <p:nvPr/>
          </p:nvSpPr>
          <p:spPr>
            <a:xfrm>
              <a:off x="9278817" y="3075279"/>
              <a:ext cx="26736" cy="19189"/>
            </a:xfrm>
            <a:custGeom>
              <a:rect b="b" l="l" r="r" t="t"/>
              <a:pathLst>
                <a:path extrusionOk="0" h="1195" w="1665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5"/>
            <p:cNvSpPr/>
            <p:nvPr/>
          </p:nvSpPr>
          <p:spPr>
            <a:xfrm>
              <a:off x="9293879" y="3036918"/>
              <a:ext cx="26045" cy="20586"/>
            </a:xfrm>
            <a:custGeom>
              <a:rect b="b" l="l" r="r" t="t"/>
              <a:pathLst>
                <a:path extrusionOk="0" h="1282" w="1622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5"/>
            <p:cNvSpPr/>
            <p:nvPr/>
          </p:nvSpPr>
          <p:spPr>
            <a:xfrm>
              <a:off x="9208934" y="2856062"/>
              <a:ext cx="85651" cy="14404"/>
            </a:xfrm>
            <a:custGeom>
              <a:rect b="b" l="l" r="r" t="t"/>
              <a:pathLst>
                <a:path extrusionOk="0" h="897" w="5334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5"/>
            <p:cNvSpPr/>
            <p:nvPr/>
          </p:nvSpPr>
          <p:spPr>
            <a:xfrm>
              <a:off x="9312377" y="2856062"/>
              <a:ext cx="52765" cy="14404"/>
            </a:xfrm>
            <a:custGeom>
              <a:rect b="b" l="l" r="r" t="t"/>
              <a:pathLst>
                <a:path extrusionOk="0" h="897" w="3286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5"/>
            <p:cNvSpPr/>
            <p:nvPr/>
          </p:nvSpPr>
          <p:spPr>
            <a:xfrm>
              <a:off x="9339097" y="2819499"/>
              <a:ext cx="47289" cy="17422"/>
            </a:xfrm>
            <a:custGeom>
              <a:rect b="b" l="l" r="r" t="t"/>
              <a:pathLst>
                <a:path extrusionOk="0" h="1085" w="2945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5"/>
            <p:cNvSpPr/>
            <p:nvPr/>
          </p:nvSpPr>
          <p:spPr>
            <a:xfrm>
              <a:off x="9306901" y="2808805"/>
              <a:ext cx="30846" cy="10293"/>
            </a:xfrm>
            <a:custGeom>
              <a:rect b="b" l="l" r="r" t="t"/>
              <a:pathLst>
                <a:path extrusionOk="0" h="641" w="1921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55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2046" name="Google Shape;2046;p55"/>
            <p:cNvSpPr/>
            <p:nvPr/>
          </p:nvSpPr>
          <p:spPr>
            <a:xfrm>
              <a:off x="932345" y="4784242"/>
              <a:ext cx="301263" cy="21157"/>
            </a:xfrm>
            <a:custGeom>
              <a:rect b="b" l="l" r="r" t="t"/>
              <a:pathLst>
                <a:path extrusionOk="0" h="305" w="4343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7" name="Google Shape;2047;p55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048" name="Google Shape;2048;p55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rect b="b" l="l" r="r" t="t"/>
                <a:pathLst>
                  <a:path extrusionOk="0" h="2213" w="451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55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rect b="b" l="l" r="r" t="t"/>
                <a:pathLst>
                  <a:path extrusionOk="0" h="2497" w="5202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55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rect b="b" l="l" r="r" t="t"/>
                <a:pathLst>
                  <a:path extrusionOk="0" h="295" w="4343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55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rect b="b" l="l" r="r" t="t"/>
                <a:pathLst>
                  <a:path extrusionOk="0" h="1150" w="3042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55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rect b="b" l="l" r="r" t="t"/>
                <a:pathLst>
                  <a:path extrusionOk="0" h="96" w="2266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55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rect b="b" l="l" r="r" t="t"/>
                <a:pathLst>
                  <a:path extrusionOk="0" h="64" w="2927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4" name="Google Shape;2054;p55"/>
            <p:cNvSpPr/>
            <p:nvPr/>
          </p:nvSpPr>
          <p:spPr>
            <a:xfrm>
              <a:off x="760658" y="4803874"/>
              <a:ext cx="271435" cy="17550"/>
            </a:xfrm>
            <a:custGeom>
              <a:rect b="b" l="l" r="r" t="t"/>
              <a:pathLst>
                <a:path extrusionOk="0" h="253" w="3913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5" name="Google Shape;2055;p55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056" name="Google Shape;2056;p55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rect b="b" l="l" r="r" t="t"/>
                <a:pathLst>
                  <a:path extrusionOk="0" h="2895" w="408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55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rect b="b" l="l" r="r" t="t"/>
                <a:pathLst>
                  <a:path extrusionOk="0" h="3073" w="408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55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rect b="b" l="l" r="r" t="t"/>
                <a:pathLst>
                  <a:path extrusionOk="0" h="3315" w="6807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55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rect b="b" l="l" r="r" t="t"/>
                <a:pathLst>
                  <a:path extrusionOk="0" h="253" w="3902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55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rect b="b" l="l" r="r" t="t"/>
                <a:pathLst>
                  <a:path extrusionOk="0" h="2161" w="6975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55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rect b="b" l="l" r="r" t="t"/>
                <a:pathLst>
                  <a:path extrusionOk="0" h="1763" w="693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55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rect b="b" l="l" r="r" t="t"/>
                <a:pathLst>
                  <a:path extrusionOk="0" h="1154" w="452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3" name="Google Shape;2063;p55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2064" name="Google Shape;2064;p5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2065" name="Google Shape;2065;p5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rect b="b" l="l" r="r" t="t"/>
                <a:pathLst>
                  <a:path extrusionOk="0" h="2276" w="1123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5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rect b="b" l="l" r="r" t="t"/>
                <a:pathLst>
                  <a:path extrusionOk="0" h="1396" w="913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5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rect b="b" l="l" r="r" t="t"/>
                <a:pathLst>
                  <a:path extrusionOk="0" h="305" w="368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5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rect b="b" l="l" r="r" t="t"/>
                <a:pathLst>
                  <a:path extrusionOk="0" h="306" w="347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5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rect b="b" l="l" r="r" t="t"/>
                <a:pathLst>
                  <a:path extrusionOk="0" h="221" w="95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5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rect b="b" l="l" r="r" t="t"/>
                <a:pathLst>
                  <a:path extrusionOk="0" h="2329" w="777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5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rect b="b" l="l" r="r" t="t"/>
                <a:pathLst>
                  <a:path extrusionOk="0" h="2329" w="1018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5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rect b="b" l="l" r="r" t="t"/>
                <a:pathLst>
                  <a:path extrusionOk="0" h="1689" w="735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5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rect b="b" l="l" r="r" t="t"/>
                <a:pathLst>
                  <a:path extrusionOk="0" h="2329" w="599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5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rect b="b" l="l" r="r" t="t"/>
                <a:pathLst>
                  <a:path extrusionOk="0" h="2109" w="987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5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rect b="b" l="l" r="r" t="t"/>
                <a:pathLst>
                  <a:path extrusionOk="0" h="2140" w="1018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5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rect b="b" l="l" r="r" t="t"/>
                <a:pathLst>
                  <a:path extrusionOk="0" h="850" w="756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5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5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rect b="b" l="l" r="r" t="t"/>
                <a:pathLst>
                  <a:path extrusionOk="0" h="1311" w="735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5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rect b="b" l="l" r="r" t="t"/>
                <a:pathLst>
                  <a:path extrusionOk="0" h="1385" w="578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5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5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rect b="b" l="l" r="r" t="t"/>
                <a:pathLst>
                  <a:path extrusionOk="0" h="1165" w="997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5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rect b="b" l="l" r="r" t="t"/>
                <a:pathLst>
                  <a:path extrusionOk="0" h="158" w="609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5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rect b="b" l="l" r="r" t="t"/>
                <a:pathLst>
                  <a:path extrusionOk="0" h="148" w="609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5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rect b="b" l="l" r="r" t="t"/>
                <a:pathLst>
                  <a:path extrusionOk="0" h="200" w="578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5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rect b="b" l="l" r="r" t="t"/>
                <a:pathLst>
                  <a:path extrusionOk="0" h="138" w="672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rect b="b" l="l" r="r" t="t"/>
                <a:pathLst>
                  <a:path extrusionOk="0" h="117" w="124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rect b="b" l="l" r="r" t="t"/>
                <a:pathLst>
                  <a:path extrusionOk="0" h="76" w="11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5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rect b="b" l="l" r="r" t="t"/>
                <a:pathLst>
                  <a:path extrusionOk="0" h="127" w="452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5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rect b="b" l="l" r="r" t="t"/>
                <a:pathLst>
                  <a:path extrusionOk="0" h="295" w="368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5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rect b="b" l="l" r="r" t="t"/>
                <a:pathLst>
                  <a:path extrusionOk="0" h="231" w="526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5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rect b="b" l="l" r="r" t="t"/>
                <a:pathLst>
                  <a:path extrusionOk="0" h="263" w="42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5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rect b="b" l="l" r="r" t="t"/>
                <a:pathLst>
                  <a:path extrusionOk="0" h="190" w="704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5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rect b="b" l="l" r="r" t="t"/>
                <a:pathLst>
                  <a:path extrusionOk="0" h="483" w="525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5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rect b="b" l="l" r="r" t="t"/>
                <a:pathLst>
                  <a:path extrusionOk="0" h="222" w="53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5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rect b="b" l="l" r="r" t="t"/>
                <a:pathLst>
                  <a:path extrusionOk="0" h="144" w="177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5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rect b="b" l="l" r="r" t="t"/>
                <a:pathLst>
                  <a:path extrusionOk="0" h="2549" w="504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5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rect b="b" l="l" r="r" t="t"/>
                <a:pathLst>
                  <a:path extrusionOk="0" h="2130" w="767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5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rect b="b" l="l" r="r" t="t"/>
                <a:pathLst>
                  <a:path extrusionOk="0" h="2130" w="662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5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rect b="b" l="l" r="r" t="t"/>
                <a:pathLst>
                  <a:path extrusionOk="0" h="1501" w="714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5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rect b="b" l="l" r="r" t="t"/>
                <a:pathLst>
                  <a:path extrusionOk="0" h="1469" w="662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5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rect b="b" l="l" r="r" t="t"/>
                <a:pathLst>
                  <a:path extrusionOk="0" h="168" w="452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5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rect b="b" l="l" r="r" t="t"/>
                <a:pathLst>
                  <a:path extrusionOk="0" h="243" w="389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5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rect b="b" l="l" r="r" t="t"/>
                <a:pathLst>
                  <a:path extrusionOk="0" h="148" w="473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5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rect b="b" l="l" r="r" t="t"/>
                <a:pathLst>
                  <a:path extrusionOk="0" h="95" w="75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5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rect b="b" l="l" r="r" t="t"/>
                <a:pathLst>
                  <a:path extrusionOk="0" h="95" w="74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5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rect b="b" l="l" r="r" t="t"/>
                <a:pathLst>
                  <a:path extrusionOk="0" h="117" w="85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5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rect b="b" l="l" r="r" t="t"/>
                <a:pathLst>
                  <a:path extrusionOk="0" h="1543" w="756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5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rect b="b" l="l" r="r" t="t"/>
                <a:pathLst>
                  <a:path extrusionOk="0" h="788" w="756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5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rect b="b" l="l" r="r" t="t"/>
                <a:pathLst>
                  <a:path extrusionOk="0" h="222" w="515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5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rect b="b" l="l" r="r" t="t"/>
                <a:pathLst>
                  <a:path extrusionOk="0" h="221" w="484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5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rect b="b" l="l" r="r" t="t"/>
                <a:pathLst>
                  <a:path extrusionOk="0" h="2549" w="683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5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rect b="b" l="l" r="r" t="t"/>
                <a:pathLst>
                  <a:path extrusionOk="0" h="2549" w="599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5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rect b="b" l="l" r="r" t="t"/>
                <a:pathLst>
                  <a:path extrusionOk="0" h="1804" w="641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5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rect b="b" l="l" r="r" t="t"/>
                <a:pathLst>
                  <a:path extrusionOk="0" h="1762" w="588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5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rect b="b" l="l" r="r" t="t"/>
                <a:pathLst>
                  <a:path extrusionOk="0" h="285" w="357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5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rect b="b" l="l" r="r" t="t"/>
                <a:pathLst>
                  <a:path extrusionOk="0" h="117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5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rect b="b" l="l" r="r" t="t"/>
                <a:pathLst>
                  <a:path extrusionOk="0" h="106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5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rect b="b" l="l" r="r" t="t"/>
                <a:pathLst>
                  <a:path extrusionOk="0" h="127" w="75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5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rect b="b" l="l" r="r" t="t"/>
                <a:pathLst>
                  <a:path extrusionOk="0" h="2549" w="756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5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rect b="b" l="l" r="r" t="t"/>
                <a:pathLst>
                  <a:path extrusionOk="0" h="2549" w="661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5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rect b="b" l="l" r="r" t="t"/>
                <a:pathLst>
                  <a:path extrusionOk="0" h="2340" w="651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5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rect b="b" l="l" r="r" t="t"/>
                <a:pathLst>
                  <a:path extrusionOk="0" h="1794" w="472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5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rect b="b" l="l" r="r" t="t"/>
                <a:pathLst>
                  <a:path extrusionOk="0" h="1804" w="704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5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rect b="b" l="l" r="r" t="t"/>
                <a:pathLst>
                  <a:path extrusionOk="0" h="1762" w="651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5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rect b="b" l="l" r="r" t="t"/>
                <a:pathLst>
                  <a:path extrusionOk="0" h="1553" w="63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5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rect b="b" l="l" r="r" t="t"/>
                <a:pathLst>
                  <a:path extrusionOk="0" h="159" w="431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5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rect b="b" l="l" r="r" t="t"/>
                <a:pathLst>
                  <a:path extrusionOk="0" h="159" w="421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5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rect b="b" l="l" r="r" t="t"/>
                <a:pathLst>
                  <a:path extrusionOk="0" h="138" w="473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5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5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rect b="b" l="l" r="r" t="t"/>
                <a:pathLst>
                  <a:path extrusionOk="0" h="285" w="399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5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5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rect b="b" l="l" r="r" t="t"/>
                <a:pathLst>
                  <a:path extrusionOk="0" h="106" w="85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5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rect b="b" l="l" r="r" t="t"/>
                <a:pathLst>
                  <a:path extrusionOk="0" h="127" w="95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5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rect b="b" l="l" r="r" t="t"/>
                <a:pathLst>
                  <a:path extrusionOk="0" h="2549" w="714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5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rect b="b" l="l" r="r" t="t"/>
                <a:pathLst>
                  <a:path extrusionOk="0" h="1847" w="756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5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rect b="b" l="l" r="r" t="t"/>
                <a:pathLst>
                  <a:path extrusionOk="0" h="2549" w="1081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5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rect b="b" l="l" r="r" t="t"/>
                <a:pathLst>
                  <a:path extrusionOk="0" h="2340" w="955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5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rect b="b" l="l" r="r" t="t"/>
                <a:pathLst>
                  <a:path extrusionOk="0" h="1794" w="672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5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rect b="b" l="l" r="r" t="t"/>
                <a:pathLst>
                  <a:path extrusionOk="0" h="945" w="756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5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rect b="b" l="l" r="r" t="t"/>
                <a:pathLst>
                  <a:path extrusionOk="0" h="1804" w="1018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5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rect b="b" l="l" r="r" t="t"/>
                <a:pathLst>
                  <a:path extrusionOk="0" h="1553" w="913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5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5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5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rect b="b" l="l" r="r" t="t"/>
                <a:pathLst>
                  <a:path extrusionOk="0" h="138" w="714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5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5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rect b="b" l="l" r="r" t="t"/>
                <a:pathLst>
                  <a:path extrusionOk="0" h="263" w="515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5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rect b="b" l="l" r="r" t="t"/>
                <a:pathLst>
                  <a:path extrusionOk="0" h="264" w="484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5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5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rect b="b" l="l" r="r" t="t"/>
                <a:pathLst>
                  <a:path extrusionOk="0" h="106" w="116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5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rect b="b" l="l" r="r" t="t"/>
                <a:pathLst>
                  <a:path extrusionOk="0" h="2549" w="745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5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rect b="b" l="l" r="r" t="t"/>
                <a:pathLst>
                  <a:path extrusionOk="0" h="1847" w="798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5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rect b="b" l="l" r="r" t="t"/>
                <a:pathLst>
                  <a:path extrusionOk="0" h="2549" w="1123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5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rect b="b" l="l" r="r" t="t"/>
                <a:pathLst>
                  <a:path extrusionOk="0" h="2549" w="976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5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rect b="b" l="l" r="r" t="t"/>
                <a:pathLst>
                  <a:path extrusionOk="0" h="2340" w="987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5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rect b="b" l="l" r="r" t="t"/>
                <a:pathLst>
                  <a:path extrusionOk="0" h="1794" w="703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5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rect b="b" l="l" r="r" t="t"/>
                <a:pathLst>
                  <a:path extrusionOk="0" h="945" w="777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5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rect b="b" l="l" r="r" t="t"/>
                <a:pathLst>
                  <a:path extrusionOk="0" h="1804" w="105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5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rect b="b" l="l" r="r" t="t"/>
                <a:pathLst>
                  <a:path extrusionOk="0" h="1762" w="976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5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rect b="b" l="l" r="r" t="t"/>
                <a:pathLst>
                  <a:path extrusionOk="0" h="1553" w="945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5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rect b="b" l="l" r="r" t="t"/>
                <a:pathLst>
                  <a:path extrusionOk="0" h="159" w="631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5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5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rect b="b" l="l" r="r" t="t"/>
                <a:pathLst>
                  <a:path extrusionOk="0" h="138" w="704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5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rect b="b" l="l" r="r" t="t"/>
                <a:pathLst>
                  <a:path extrusionOk="0" h="96" w="125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5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rect b="b" l="l" r="r" t="t"/>
                <a:pathLst>
                  <a:path extrusionOk="0" h="285" w="578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5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rect b="b" l="l" r="r" t="t"/>
                <a:pathLst>
                  <a:path extrusionOk="0" h="263" w="504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5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rect b="b" l="l" r="r" t="t"/>
                <a:pathLst>
                  <a:path extrusionOk="0" h="264" w="473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5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rect b="b" l="l" r="r" t="t"/>
                <a:pathLst>
                  <a:path extrusionOk="0" h="117" w="127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5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rect b="b" l="l" r="r" t="t"/>
                <a:pathLst>
                  <a:path extrusionOk="0" h="85" w="125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5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rect b="b" l="l" r="r" t="t"/>
                <a:pathLst>
                  <a:path extrusionOk="0" h="127" w="127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5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rect b="b" l="l" r="r" t="t"/>
                <a:pathLst>
                  <a:path extrusionOk="0" h="107" w="156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1" name="Google Shape;2171;p55"/>
            <p:cNvSpPr/>
            <p:nvPr/>
          </p:nvSpPr>
          <p:spPr>
            <a:xfrm>
              <a:off x="4058696" y="880775"/>
              <a:ext cx="59429" cy="28229"/>
            </a:xfrm>
            <a:custGeom>
              <a:rect b="b" l="l" r="r" t="t"/>
              <a:pathLst>
                <a:path extrusionOk="0" h="190" w="40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5"/>
            <p:cNvSpPr/>
            <p:nvPr/>
          </p:nvSpPr>
          <p:spPr>
            <a:xfrm>
              <a:off x="4173989" y="880775"/>
              <a:ext cx="62549" cy="28229"/>
            </a:xfrm>
            <a:custGeom>
              <a:rect b="b" l="l" r="r" t="t"/>
              <a:pathLst>
                <a:path extrusionOk="0" h="190" w="421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2787497" y="882410"/>
              <a:ext cx="37440" cy="18720"/>
            </a:xfrm>
            <a:custGeom>
              <a:rect b="b" l="l" r="r" t="t"/>
              <a:pathLst>
                <a:path extrusionOk="0" h="126" w="252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2869956" y="880775"/>
              <a:ext cx="65669" cy="28229"/>
            </a:xfrm>
            <a:custGeom>
              <a:rect b="b" l="l" r="r" t="t"/>
              <a:pathLst>
                <a:path extrusionOk="0" h="190" w="442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2999364" y="880775"/>
              <a:ext cx="68640" cy="28229"/>
            </a:xfrm>
            <a:custGeom>
              <a:rect b="b" l="l" r="r" t="t"/>
              <a:pathLst>
                <a:path extrusionOk="0" h="190" w="462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5"/>
            <p:cNvSpPr/>
            <p:nvPr/>
          </p:nvSpPr>
          <p:spPr>
            <a:xfrm>
              <a:off x="3402891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5"/>
            <p:cNvSpPr/>
            <p:nvPr/>
          </p:nvSpPr>
          <p:spPr>
            <a:xfrm>
              <a:off x="3524424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5"/>
            <p:cNvSpPr/>
            <p:nvPr/>
          </p:nvSpPr>
          <p:spPr>
            <a:xfrm>
              <a:off x="2095737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5"/>
            <p:cNvSpPr/>
            <p:nvPr/>
          </p:nvSpPr>
          <p:spPr>
            <a:xfrm>
              <a:off x="2217271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5"/>
            <p:cNvSpPr/>
            <p:nvPr/>
          </p:nvSpPr>
          <p:spPr>
            <a:xfrm>
              <a:off x="2408782" y="880775"/>
              <a:ext cx="102961" cy="28229"/>
            </a:xfrm>
            <a:custGeom>
              <a:rect b="b" l="l" r="r" t="t"/>
              <a:pathLst>
                <a:path extrusionOk="0" h="190" w="693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1" name="Google Shape;2181;p55"/>
          <p:cNvSpPr/>
          <p:nvPr/>
        </p:nvSpPr>
        <p:spPr>
          <a:xfrm>
            <a:off x="8550" y="1229775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2" name="Google Shape;2182;p55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2183" name="Google Shape;2183;p55"/>
            <p:cNvSpPr/>
            <p:nvPr/>
          </p:nvSpPr>
          <p:spPr>
            <a:xfrm>
              <a:off x="932345" y="4784242"/>
              <a:ext cx="301263" cy="21157"/>
            </a:xfrm>
            <a:custGeom>
              <a:rect b="b" l="l" r="r" t="t"/>
              <a:pathLst>
                <a:path extrusionOk="0" h="305" w="4343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55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185" name="Google Shape;2185;p55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rect b="b" l="l" r="r" t="t"/>
                <a:pathLst>
                  <a:path extrusionOk="0" h="2213" w="451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55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rect b="b" l="l" r="r" t="t"/>
                <a:pathLst>
                  <a:path extrusionOk="0" h="2497" w="5202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55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rect b="b" l="l" r="r" t="t"/>
                <a:pathLst>
                  <a:path extrusionOk="0" h="295" w="4343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55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rect b="b" l="l" r="r" t="t"/>
                <a:pathLst>
                  <a:path extrusionOk="0" h="1150" w="3042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55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rect b="b" l="l" r="r" t="t"/>
                <a:pathLst>
                  <a:path extrusionOk="0" h="96" w="2266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55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rect b="b" l="l" r="r" t="t"/>
                <a:pathLst>
                  <a:path extrusionOk="0" h="64" w="2927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1" name="Google Shape;2191;p55"/>
            <p:cNvSpPr/>
            <p:nvPr/>
          </p:nvSpPr>
          <p:spPr>
            <a:xfrm>
              <a:off x="760658" y="4803874"/>
              <a:ext cx="271435" cy="17550"/>
            </a:xfrm>
            <a:custGeom>
              <a:rect b="b" l="l" r="r" t="t"/>
              <a:pathLst>
                <a:path extrusionOk="0" h="253" w="3913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2" name="Google Shape;2192;p55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193" name="Google Shape;2193;p55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rect b="b" l="l" r="r" t="t"/>
                <a:pathLst>
                  <a:path extrusionOk="0" h="2895" w="408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55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rect b="b" l="l" r="r" t="t"/>
                <a:pathLst>
                  <a:path extrusionOk="0" h="3073" w="408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55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rect b="b" l="l" r="r" t="t"/>
                <a:pathLst>
                  <a:path extrusionOk="0" h="3315" w="6807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55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rect b="b" l="l" r="r" t="t"/>
                <a:pathLst>
                  <a:path extrusionOk="0" h="253" w="3902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5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rect b="b" l="l" r="r" t="t"/>
                <a:pathLst>
                  <a:path extrusionOk="0" h="2161" w="6975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5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rect b="b" l="l" r="r" t="t"/>
                <a:pathLst>
                  <a:path extrusionOk="0" h="1763" w="693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55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rect b="b" l="l" r="r" t="t"/>
                <a:pathLst>
                  <a:path extrusionOk="0" h="1154" w="452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6"/>
          <p:cNvSpPr/>
          <p:nvPr/>
        </p:nvSpPr>
        <p:spPr>
          <a:xfrm>
            <a:off x="4" y="1247925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56"/>
          <p:cNvSpPr txBox="1"/>
          <p:nvPr>
            <p:ph type="title"/>
          </p:nvPr>
        </p:nvSpPr>
        <p:spPr>
          <a:xfrm>
            <a:off x="1714350" y="2176963"/>
            <a:ext cx="5715300" cy="11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Pourquoi?</a:t>
            </a:r>
            <a:endParaRPr/>
          </a:p>
        </p:txBody>
      </p:sp>
      <p:sp>
        <p:nvSpPr>
          <p:cNvPr id="2206" name="Google Shape;2206;p56"/>
          <p:cNvSpPr txBox="1"/>
          <p:nvPr>
            <p:ph idx="1" type="subTitle"/>
          </p:nvPr>
        </p:nvSpPr>
        <p:spPr>
          <a:xfrm>
            <a:off x="2490000" y="3331525"/>
            <a:ext cx="41640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Les raisons derrière le choix de ce projet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pSp>
        <p:nvGrpSpPr>
          <p:cNvPr id="2207" name="Google Shape;2207;p56"/>
          <p:cNvGrpSpPr/>
          <p:nvPr/>
        </p:nvGrpSpPr>
        <p:grpSpPr>
          <a:xfrm>
            <a:off x="456051" y="3632808"/>
            <a:ext cx="714936" cy="971200"/>
            <a:chOff x="638276" y="3526008"/>
            <a:chExt cx="714936" cy="971200"/>
          </a:xfrm>
        </p:grpSpPr>
        <p:sp>
          <p:nvSpPr>
            <p:cNvPr id="2208" name="Google Shape;2208;p56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9" name="Google Shape;2209;p5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210" name="Google Shape;2210;p5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5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5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5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5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5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5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5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5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5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5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5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5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5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5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5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5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5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5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5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5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5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5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5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6" name="Google Shape;2236;p56"/>
          <p:cNvGrpSpPr/>
          <p:nvPr/>
        </p:nvGrpSpPr>
        <p:grpSpPr>
          <a:xfrm>
            <a:off x="7982551" y="1331121"/>
            <a:ext cx="714936" cy="971200"/>
            <a:chOff x="638276" y="3526008"/>
            <a:chExt cx="714936" cy="971200"/>
          </a:xfrm>
        </p:grpSpPr>
        <p:sp>
          <p:nvSpPr>
            <p:cNvPr id="2237" name="Google Shape;2237;p56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8" name="Google Shape;2238;p5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239" name="Google Shape;2239;p5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5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5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5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5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5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5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5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5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5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5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5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5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5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5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5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5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5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5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5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5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5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5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5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5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5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65" name="Google Shape;2265;p56"/>
          <p:cNvGrpSpPr/>
          <p:nvPr/>
        </p:nvGrpSpPr>
        <p:grpSpPr>
          <a:xfrm flipH="1" rot="1321491">
            <a:off x="7479289" y="4105258"/>
            <a:ext cx="714934" cy="378491"/>
            <a:chOff x="-1074225" y="4512538"/>
            <a:chExt cx="714950" cy="378500"/>
          </a:xfrm>
        </p:grpSpPr>
        <p:sp>
          <p:nvSpPr>
            <p:cNvPr id="2266" name="Google Shape;2266;p56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7" name="Google Shape;2277;p56"/>
          <p:cNvGrpSpPr/>
          <p:nvPr/>
        </p:nvGrpSpPr>
        <p:grpSpPr>
          <a:xfrm>
            <a:off x="922775" y="1923825"/>
            <a:ext cx="714950" cy="378500"/>
            <a:chOff x="-1074225" y="4512538"/>
            <a:chExt cx="714950" cy="378500"/>
          </a:xfrm>
        </p:grpSpPr>
        <p:sp>
          <p:nvSpPr>
            <p:cNvPr id="2278" name="Google Shape;2278;p56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0" name="Google Shape;2290;p56"/>
          <p:cNvGrpSpPr/>
          <p:nvPr/>
        </p:nvGrpSpPr>
        <p:grpSpPr>
          <a:xfrm>
            <a:off x="2937613" y="867714"/>
            <a:ext cx="3268775" cy="380199"/>
            <a:chOff x="975489" y="863689"/>
            <a:chExt cx="3268775" cy="380199"/>
          </a:xfrm>
        </p:grpSpPr>
        <p:grpSp>
          <p:nvGrpSpPr>
            <p:cNvPr id="2291" name="Google Shape;2291;p56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2292" name="Google Shape;2292;p56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rect b="b" l="l" r="r" t="t"/>
                <a:pathLst>
                  <a:path extrusionOk="0" h="2276" w="1123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56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rect b="b" l="l" r="r" t="t"/>
                <a:pathLst>
                  <a:path extrusionOk="0" h="1396" w="913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56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rect b="b" l="l" r="r" t="t"/>
                <a:pathLst>
                  <a:path extrusionOk="0" h="305" w="368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56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rect b="b" l="l" r="r" t="t"/>
                <a:pathLst>
                  <a:path extrusionOk="0" h="306" w="347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56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rect b="b" l="l" r="r" t="t"/>
                <a:pathLst>
                  <a:path extrusionOk="0" h="221" w="95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56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rect b="b" l="l" r="r" t="t"/>
                <a:pathLst>
                  <a:path extrusionOk="0" h="2329" w="777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56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rect b="b" l="l" r="r" t="t"/>
                <a:pathLst>
                  <a:path extrusionOk="0" h="2329" w="1018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56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rect b="b" l="l" r="r" t="t"/>
                <a:pathLst>
                  <a:path extrusionOk="0" h="1689" w="735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56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rect b="b" l="l" r="r" t="t"/>
                <a:pathLst>
                  <a:path extrusionOk="0" h="2329" w="599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56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rect b="b" l="l" r="r" t="t"/>
                <a:pathLst>
                  <a:path extrusionOk="0" h="2109" w="987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56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rect b="b" l="l" r="r" t="t"/>
                <a:pathLst>
                  <a:path extrusionOk="0" h="2140" w="1018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56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rect b="b" l="l" r="r" t="t"/>
                <a:pathLst>
                  <a:path extrusionOk="0" h="850" w="756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56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56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rect b="b" l="l" r="r" t="t"/>
                <a:pathLst>
                  <a:path extrusionOk="0" h="1311" w="735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56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rect b="b" l="l" r="r" t="t"/>
                <a:pathLst>
                  <a:path extrusionOk="0" h="1385" w="578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56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56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rect b="b" l="l" r="r" t="t"/>
                <a:pathLst>
                  <a:path extrusionOk="0" h="1165" w="997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56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rect b="b" l="l" r="r" t="t"/>
                <a:pathLst>
                  <a:path extrusionOk="0" h="158" w="609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56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rect b="b" l="l" r="r" t="t"/>
                <a:pathLst>
                  <a:path extrusionOk="0" h="148" w="609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56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rect b="b" l="l" r="r" t="t"/>
                <a:pathLst>
                  <a:path extrusionOk="0" h="200" w="578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56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rect b="b" l="l" r="r" t="t"/>
                <a:pathLst>
                  <a:path extrusionOk="0" h="138" w="672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56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rect b="b" l="l" r="r" t="t"/>
                <a:pathLst>
                  <a:path extrusionOk="0" h="117" w="124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56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rect b="b" l="l" r="r" t="t"/>
                <a:pathLst>
                  <a:path extrusionOk="0" h="76" w="11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56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rect b="b" l="l" r="r" t="t"/>
                <a:pathLst>
                  <a:path extrusionOk="0" h="127" w="452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56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rect b="b" l="l" r="r" t="t"/>
                <a:pathLst>
                  <a:path extrusionOk="0" h="295" w="368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56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rect b="b" l="l" r="r" t="t"/>
                <a:pathLst>
                  <a:path extrusionOk="0" h="231" w="526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56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rect b="b" l="l" r="r" t="t"/>
                <a:pathLst>
                  <a:path extrusionOk="0" h="263" w="42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56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rect b="b" l="l" r="r" t="t"/>
                <a:pathLst>
                  <a:path extrusionOk="0" h="190" w="704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56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rect b="b" l="l" r="r" t="t"/>
                <a:pathLst>
                  <a:path extrusionOk="0" h="483" w="525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56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rect b="b" l="l" r="r" t="t"/>
                <a:pathLst>
                  <a:path extrusionOk="0" h="222" w="53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56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rect b="b" l="l" r="r" t="t"/>
                <a:pathLst>
                  <a:path extrusionOk="0" h="144" w="177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56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rect b="b" l="l" r="r" t="t"/>
                <a:pathLst>
                  <a:path extrusionOk="0" h="2549" w="504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56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rect b="b" l="l" r="r" t="t"/>
                <a:pathLst>
                  <a:path extrusionOk="0" h="2130" w="767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56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rect b="b" l="l" r="r" t="t"/>
                <a:pathLst>
                  <a:path extrusionOk="0" h="2130" w="662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56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rect b="b" l="l" r="r" t="t"/>
                <a:pathLst>
                  <a:path extrusionOk="0" h="1501" w="714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56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rect b="b" l="l" r="r" t="t"/>
                <a:pathLst>
                  <a:path extrusionOk="0" h="1469" w="662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56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rect b="b" l="l" r="r" t="t"/>
                <a:pathLst>
                  <a:path extrusionOk="0" h="168" w="452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56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rect b="b" l="l" r="r" t="t"/>
                <a:pathLst>
                  <a:path extrusionOk="0" h="243" w="389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56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rect b="b" l="l" r="r" t="t"/>
                <a:pathLst>
                  <a:path extrusionOk="0" h="148" w="473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56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rect b="b" l="l" r="r" t="t"/>
                <a:pathLst>
                  <a:path extrusionOk="0" h="95" w="75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56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rect b="b" l="l" r="r" t="t"/>
                <a:pathLst>
                  <a:path extrusionOk="0" h="95" w="74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56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rect b="b" l="l" r="r" t="t"/>
                <a:pathLst>
                  <a:path extrusionOk="0" h="117" w="85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56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rect b="b" l="l" r="r" t="t"/>
                <a:pathLst>
                  <a:path extrusionOk="0" h="1543" w="756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56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rect b="b" l="l" r="r" t="t"/>
                <a:pathLst>
                  <a:path extrusionOk="0" h="788" w="756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56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rect b="b" l="l" r="r" t="t"/>
                <a:pathLst>
                  <a:path extrusionOk="0" h="222" w="515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56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rect b="b" l="l" r="r" t="t"/>
                <a:pathLst>
                  <a:path extrusionOk="0" h="221" w="484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56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rect b="b" l="l" r="r" t="t"/>
                <a:pathLst>
                  <a:path extrusionOk="0" h="2549" w="683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56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rect b="b" l="l" r="r" t="t"/>
                <a:pathLst>
                  <a:path extrusionOk="0" h="2549" w="599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56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rect b="b" l="l" r="r" t="t"/>
                <a:pathLst>
                  <a:path extrusionOk="0" h="1804" w="641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56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rect b="b" l="l" r="r" t="t"/>
                <a:pathLst>
                  <a:path extrusionOk="0" h="1762" w="588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56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rect b="b" l="l" r="r" t="t"/>
                <a:pathLst>
                  <a:path extrusionOk="0" h="285" w="357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56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rect b="b" l="l" r="r" t="t"/>
                <a:pathLst>
                  <a:path extrusionOk="0" h="117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56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rect b="b" l="l" r="r" t="t"/>
                <a:pathLst>
                  <a:path extrusionOk="0" h="106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56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rect b="b" l="l" r="r" t="t"/>
                <a:pathLst>
                  <a:path extrusionOk="0" h="127" w="75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56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rect b="b" l="l" r="r" t="t"/>
                <a:pathLst>
                  <a:path extrusionOk="0" h="2549" w="756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56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rect b="b" l="l" r="r" t="t"/>
                <a:pathLst>
                  <a:path extrusionOk="0" h="2549" w="661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56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rect b="b" l="l" r="r" t="t"/>
                <a:pathLst>
                  <a:path extrusionOk="0" h="2340" w="651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56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rect b="b" l="l" r="r" t="t"/>
                <a:pathLst>
                  <a:path extrusionOk="0" h="1794" w="472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56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rect b="b" l="l" r="r" t="t"/>
                <a:pathLst>
                  <a:path extrusionOk="0" h="1804" w="704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56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rect b="b" l="l" r="r" t="t"/>
                <a:pathLst>
                  <a:path extrusionOk="0" h="1762" w="651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56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rect b="b" l="l" r="r" t="t"/>
                <a:pathLst>
                  <a:path extrusionOk="0" h="1553" w="63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56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rect b="b" l="l" r="r" t="t"/>
                <a:pathLst>
                  <a:path extrusionOk="0" h="159" w="431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56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rect b="b" l="l" r="r" t="t"/>
                <a:pathLst>
                  <a:path extrusionOk="0" h="159" w="421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56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rect b="b" l="l" r="r" t="t"/>
                <a:pathLst>
                  <a:path extrusionOk="0" h="138" w="473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56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56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rect b="b" l="l" r="r" t="t"/>
                <a:pathLst>
                  <a:path extrusionOk="0" h="285" w="399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56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56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rect b="b" l="l" r="r" t="t"/>
                <a:pathLst>
                  <a:path extrusionOk="0" h="106" w="85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56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rect b="b" l="l" r="r" t="t"/>
                <a:pathLst>
                  <a:path extrusionOk="0" h="127" w="95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56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rect b="b" l="l" r="r" t="t"/>
                <a:pathLst>
                  <a:path extrusionOk="0" h="2549" w="714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56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rect b="b" l="l" r="r" t="t"/>
                <a:pathLst>
                  <a:path extrusionOk="0" h="1847" w="756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56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rect b="b" l="l" r="r" t="t"/>
                <a:pathLst>
                  <a:path extrusionOk="0" h="2549" w="1081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56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rect b="b" l="l" r="r" t="t"/>
                <a:pathLst>
                  <a:path extrusionOk="0" h="2340" w="955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56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rect b="b" l="l" r="r" t="t"/>
                <a:pathLst>
                  <a:path extrusionOk="0" h="1794" w="672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56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rect b="b" l="l" r="r" t="t"/>
                <a:pathLst>
                  <a:path extrusionOk="0" h="945" w="756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56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rect b="b" l="l" r="r" t="t"/>
                <a:pathLst>
                  <a:path extrusionOk="0" h="1804" w="1018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56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rect b="b" l="l" r="r" t="t"/>
                <a:pathLst>
                  <a:path extrusionOk="0" h="1553" w="913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56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56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56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rect b="b" l="l" r="r" t="t"/>
                <a:pathLst>
                  <a:path extrusionOk="0" h="138" w="714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56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56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rect b="b" l="l" r="r" t="t"/>
                <a:pathLst>
                  <a:path extrusionOk="0" h="263" w="515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56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rect b="b" l="l" r="r" t="t"/>
                <a:pathLst>
                  <a:path extrusionOk="0" h="264" w="484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56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56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rect b="b" l="l" r="r" t="t"/>
                <a:pathLst>
                  <a:path extrusionOk="0" h="106" w="116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56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rect b="b" l="l" r="r" t="t"/>
                <a:pathLst>
                  <a:path extrusionOk="0" h="2549" w="745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56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rect b="b" l="l" r="r" t="t"/>
                <a:pathLst>
                  <a:path extrusionOk="0" h="1847" w="798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56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rect b="b" l="l" r="r" t="t"/>
                <a:pathLst>
                  <a:path extrusionOk="0" h="2549" w="1123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56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rect b="b" l="l" r="r" t="t"/>
                <a:pathLst>
                  <a:path extrusionOk="0" h="2549" w="976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56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rect b="b" l="l" r="r" t="t"/>
                <a:pathLst>
                  <a:path extrusionOk="0" h="2340" w="987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56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rect b="b" l="l" r="r" t="t"/>
                <a:pathLst>
                  <a:path extrusionOk="0" h="1794" w="703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56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rect b="b" l="l" r="r" t="t"/>
                <a:pathLst>
                  <a:path extrusionOk="0" h="945" w="777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56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rect b="b" l="l" r="r" t="t"/>
                <a:pathLst>
                  <a:path extrusionOk="0" h="1804" w="105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56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rect b="b" l="l" r="r" t="t"/>
                <a:pathLst>
                  <a:path extrusionOk="0" h="1762" w="976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56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rect b="b" l="l" r="r" t="t"/>
                <a:pathLst>
                  <a:path extrusionOk="0" h="1553" w="945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56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rect b="b" l="l" r="r" t="t"/>
                <a:pathLst>
                  <a:path extrusionOk="0" h="159" w="631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56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56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rect b="b" l="l" r="r" t="t"/>
                <a:pathLst>
                  <a:path extrusionOk="0" h="138" w="704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56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rect b="b" l="l" r="r" t="t"/>
                <a:pathLst>
                  <a:path extrusionOk="0" h="96" w="125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56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rect b="b" l="l" r="r" t="t"/>
                <a:pathLst>
                  <a:path extrusionOk="0" h="285" w="578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56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rect b="b" l="l" r="r" t="t"/>
                <a:pathLst>
                  <a:path extrusionOk="0" h="263" w="504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56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rect b="b" l="l" r="r" t="t"/>
                <a:pathLst>
                  <a:path extrusionOk="0" h="264" w="473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56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rect b="b" l="l" r="r" t="t"/>
                <a:pathLst>
                  <a:path extrusionOk="0" h="117" w="127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56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rect b="b" l="l" r="r" t="t"/>
                <a:pathLst>
                  <a:path extrusionOk="0" h="85" w="125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56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rect b="b" l="l" r="r" t="t"/>
                <a:pathLst>
                  <a:path extrusionOk="0" h="127" w="127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56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rect b="b" l="l" r="r" t="t"/>
                <a:pathLst>
                  <a:path extrusionOk="0" h="107" w="156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8" name="Google Shape;2398;p56"/>
            <p:cNvSpPr/>
            <p:nvPr/>
          </p:nvSpPr>
          <p:spPr>
            <a:xfrm>
              <a:off x="4058696" y="880775"/>
              <a:ext cx="59429" cy="28229"/>
            </a:xfrm>
            <a:custGeom>
              <a:rect b="b" l="l" r="r" t="t"/>
              <a:pathLst>
                <a:path extrusionOk="0" h="190" w="40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6"/>
            <p:cNvSpPr/>
            <p:nvPr/>
          </p:nvSpPr>
          <p:spPr>
            <a:xfrm>
              <a:off x="4173989" y="880775"/>
              <a:ext cx="62549" cy="28229"/>
            </a:xfrm>
            <a:custGeom>
              <a:rect b="b" l="l" r="r" t="t"/>
              <a:pathLst>
                <a:path extrusionOk="0" h="190" w="421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6"/>
            <p:cNvSpPr/>
            <p:nvPr/>
          </p:nvSpPr>
          <p:spPr>
            <a:xfrm>
              <a:off x="2787497" y="882410"/>
              <a:ext cx="37440" cy="18720"/>
            </a:xfrm>
            <a:custGeom>
              <a:rect b="b" l="l" r="r" t="t"/>
              <a:pathLst>
                <a:path extrusionOk="0" h="126" w="252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6"/>
            <p:cNvSpPr/>
            <p:nvPr/>
          </p:nvSpPr>
          <p:spPr>
            <a:xfrm>
              <a:off x="2869956" y="880775"/>
              <a:ext cx="65669" cy="28229"/>
            </a:xfrm>
            <a:custGeom>
              <a:rect b="b" l="l" r="r" t="t"/>
              <a:pathLst>
                <a:path extrusionOk="0" h="190" w="442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6"/>
            <p:cNvSpPr/>
            <p:nvPr/>
          </p:nvSpPr>
          <p:spPr>
            <a:xfrm>
              <a:off x="2999364" y="880775"/>
              <a:ext cx="68640" cy="28229"/>
            </a:xfrm>
            <a:custGeom>
              <a:rect b="b" l="l" r="r" t="t"/>
              <a:pathLst>
                <a:path extrusionOk="0" h="190" w="462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6"/>
            <p:cNvSpPr/>
            <p:nvPr/>
          </p:nvSpPr>
          <p:spPr>
            <a:xfrm>
              <a:off x="3402891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6"/>
            <p:cNvSpPr/>
            <p:nvPr/>
          </p:nvSpPr>
          <p:spPr>
            <a:xfrm>
              <a:off x="3524424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6"/>
            <p:cNvSpPr/>
            <p:nvPr/>
          </p:nvSpPr>
          <p:spPr>
            <a:xfrm>
              <a:off x="2095737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6"/>
            <p:cNvSpPr/>
            <p:nvPr/>
          </p:nvSpPr>
          <p:spPr>
            <a:xfrm>
              <a:off x="2217271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6"/>
            <p:cNvSpPr/>
            <p:nvPr/>
          </p:nvSpPr>
          <p:spPr>
            <a:xfrm>
              <a:off x="2408782" y="880775"/>
              <a:ext cx="102961" cy="28229"/>
            </a:xfrm>
            <a:custGeom>
              <a:rect b="b" l="l" r="r" t="t"/>
              <a:pathLst>
                <a:path extrusionOk="0" h="190" w="693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5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temps passé à chercher un livre…</a:t>
            </a:r>
            <a:endParaRPr/>
          </a:p>
        </p:txBody>
      </p:sp>
      <p:sp>
        <p:nvSpPr>
          <p:cNvPr id="2413" name="Google Shape;2413;p57"/>
          <p:cNvSpPr txBox="1"/>
          <p:nvPr/>
        </p:nvSpPr>
        <p:spPr>
          <a:xfrm>
            <a:off x="2154600" y="4174650"/>
            <a:ext cx="2824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rPr>
              <a:t>Avec recommandation</a:t>
            </a:r>
            <a:endParaRPr sz="2000">
              <a:solidFill>
                <a:schemeClr val="accent2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414" name="Google Shape;2414;p57"/>
          <p:cNvSpPr txBox="1"/>
          <p:nvPr/>
        </p:nvSpPr>
        <p:spPr>
          <a:xfrm>
            <a:off x="2127750" y="2346475"/>
            <a:ext cx="2895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Sans recommandation</a:t>
            </a:r>
            <a:endParaRPr sz="2000">
              <a:solidFill>
                <a:schemeClr val="dk2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pSp>
        <p:nvGrpSpPr>
          <p:cNvPr id="2415" name="Google Shape;2415;p57"/>
          <p:cNvGrpSpPr/>
          <p:nvPr/>
        </p:nvGrpSpPr>
        <p:grpSpPr>
          <a:xfrm>
            <a:off x="3178773" y="1463213"/>
            <a:ext cx="776464" cy="776701"/>
            <a:chOff x="4248323" y="1463213"/>
            <a:chExt cx="776464" cy="776701"/>
          </a:xfrm>
        </p:grpSpPr>
        <p:sp>
          <p:nvSpPr>
            <p:cNvPr id="2416" name="Google Shape;2416;p57"/>
            <p:cNvSpPr/>
            <p:nvPr/>
          </p:nvSpPr>
          <p:spPr>
            <a:xfrm>
              <a:off x="4248323" y="1463213"/>
              <a:ext cx="776464" cy="776701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FF6DB">
                    <a:alpha val="21910"/>
                  </a:srgbClr>
                </a:gs>
                <a:gs pos="100000">
                  <a:srgbClr val="FAD25C"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7"/>
            <p:cNvSpPr txBox="1"/>
            <p:nvPr/>
          </p:nvSpPr>
          <p:spPr>
            <a:xfrm>
              <a:off x="4248355" y="1560688"/>
              <a:ext cx="776400" cy="5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75%</a:t>
              </a:r>
              <a:endParaRPr sz="2000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2418" name="Google Shape;2418;p57"/>
          <p:cNvGrpSpPr/>
          <p:nvPr/>
        </p:nvGrpSpPr>
        <p:grpSpPr>
          <a:xfrm>
            <a:off x="3178773" y="3264713"/>
            <a:ext cx="776464" cy="776701"/>
            <a:chOff x="4248323" y="2952413"/>
            <a:chExt cx="776464" cy="776701"/>
          </a:xfrm>
        </p:grpSpPr>
        <p:sp>
          <p:nvSpPr>
            <p:cNvPr id="2419" name="Google Shape;2419;p57"/>
            <p:cNvSpPr/>
            <p:nvPr/>
          </p:nvSpPr>
          <p:spPr>
            <a:xfrm>
              <a:off x="4248323" y="2952413"/>
              <a:ext cx="776464" cy="776701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FF6DB">
                    <a:alpha val="21910"/>
                  </a:srgbClr>
                </a:gs>
                <a:gs pos="100000">
                  <a:srgbClr val="FAD25C"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7"/>
            <p:cNvSpPr txBox="1"/>
            <p:nvPr/>
          </p:nvSpPr>
          <p:spPr>
            <a:xfrm>
              <a:off x="4248355" y="3049888"/>
              <a:ext cx="776400" cy="5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10</a:t>
              </a:r>
              <a:r>
                <a:rPr lang="en" sz="2000">
                  <a:solidFill>
                    <a:schemeClr val="accent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%</a:t>
              </a:r>
              <a:endParaRPr sz="2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  <p:grpSp>
        <p:nvGrpSpPr>
          <p:cNvPr id="2421" name="Google Shape;2421;p57"/>
          <p:cNvGrpSpPr/>
          <p:nvPr/>
        </p:nvGrpSpPr>
        <p:grpSpPr>
          <a:xfrm>
            <a:off x="935450" y="1249745"/>
            <a:ext cx="1203600" cy="1203600"/>
            <a:chOff x="935450" y="1249745"/>
            <a:chExt cx="1203600" cy="1203600"/>
          </a:xfrm>
        </p:grpSpPr>
        <p:sp>
          <p:nvSpPr>
            <p:cNvPr id="2422" name="Google Shape;2422;p57"/>
            <p:cNvSpPr/>
            <p:nvPr/>
          </p:nvSpPr>
          <p:spPr>
            <a:xfrm>
              <a:off x="935450" y="1249745"/>
              <a:ext cx="1203600" cy="120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7"/>
            <p:cNvSpPr/>
            <p:nvPr/>
          </p:nvSpPr>
          <p:spPr>
            <a:xfrm>
              <a:off x="1066275" y="1380575"/>
              <a:ext cx="942000" cy="942000"/>
            </a:xfrm>
            <a:prstGeom prst="pie">
              <a:avLst>
                <a:gd fmla="val 16215173" name="adj1"/>
                <a:gd fmla="val 1078152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4" name="Google Shape;2424;p57"/>
          <p:cNvGrpSpPr/>
          <p:nvPr/>
        </p:nvGrpSpPr>
        <p:grpSpPr>
          <a:xfrm>
            <a:off x="935450" y="3051270"/>
            <a:ext cx="1203600" cy="1203600"/>
            <a:chOff x="935450" y="3051270"/>
            <a:chExt cx="1203600" cy="1203600"/>
          </a:xfrm>
        </p:grpSpPr>
        <p:sp>
          <p:nvSpPr>
            <p:cNvPr id="2425" name="Google Shape;2425;p57"/>
            <p:cNvSpPr/>
            <p:nvPr/>
          </p:nvSpPr>
          <p:spPr>
            <a:xfrm>
              <a:off x="935450" y="3051270"/>
              <a:ext cx="1203600" cy="120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7"/>
            <p:cNvSpPr/>
            <p:nvPr/>
          </p:nvSpPr>
          <p:spPr>
            <a:xfrm>
              <a:off x="1066275" y="3182100"/>
              <a:ext cx="942000" cy="942000"/>
            </a:xfrm>
            <a:prstGeom prst="pie">
              <a:avLst>
                <a:gd fmla="val 16215173" name="adj1"/>
                <a:gd fmla="val 19825097" name="adj2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27" name="Google Shape;2427;p57"/>
          <p:cNvCxnSpPr>
            <a:stCxn id="2422" idx="6"/>
            <a:endCxn id="2417" idx="1"/>
          </p:cNvCxnSpPr>
          <p:nvPr/>
        </p:nvCxnSpPr>
        <p:spPr>
          <a:xfrm>
            <a:off x="2139050" y="1851545"/>
            <a:ext cx="103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8" name="Google Shape;2428;p57"/>
          <p:cNvCxnSpPr/>
          <p:nvPr/>
        </p:nvCxnSpPr>
        <p:spPr>
          <a:xfrm>
            <a:off x="3574800" y="2239913"/>
            <a:ext cx="150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9" name="Google Shape;2429;p57"/>
          <p:cNvCxnSpPr>
            <a:stCxn id="2425" idx="6"/>
            <a:endCxn id="2420" idx="1"/>
          </p:cNvCxnSpPr>
          <p:nvPr/>
        </p:nvCxnSpPr>
        <p:spPr>
          <a:xfrm>
            <a:off x="2139050" y="3653070"/>
            <a:ext cx="1039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0" name="Google Shape;2430;p57"/>
          <p:cNvCxnSpPr/>
          <p:nvPr/>
        </p:nvCxnSpPr>
        <p:spPr>
          <a:xfrm flipH="1" rot="10800000">
            <a:off x="3575255" y="4041413"/>
            <a:ext cx="600" cy="22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1" name="Google Shape;2431;p57"/>
          <p:cNvGrpSpPr/>
          <p:nvPr/>
        </p:nvGrpSpPr>
        <p:grpSpPr>
          <a:xfrm flipH="1">
            <a:off x="6840068" y="1073000"/>
            <a:ext cx="1615538" cy="3738051"/>
            <a:chOff x="541809" y="304792"/>
            <a:chExt cx="416311" cy="963316"/>
          </a:xfrm>
        </p:grpSpPr>
        <p:sp>
          <p:nvSpPr>
            <p:cNvPr id="2432" name="Google Shape;2432;p57"/>
            <p:cNvSpPr/>
            <p:nvPr/>
          </p:nvSpPr>
          <p:spPr>
            <a:xfrm>
              <a:off x="682581" y="808899"/>
              <a:ext cx="22501" cy="459208"/>
            </a:xfrm>
            <a:custGeom>
              <a:rect b="b" l="l" r="r" t="t"/>
              <a:pathLst>
                <a:path extrusionOk="0" h="13531" w="663">
                  <a:moveTo>
                    <a:pt x="0" y="1"/>
                  </a:moveTo>
                  <a:lnTo>
                    <a:pt x="0" y="13531"/>
                  </a:lnTo>
                  <a:lnTo>
                    <a:pt x="263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>
              <a:off x="682581" y="808899"/>
              <a:ext cx="22501" cy="66823"/>
            </a:xfrm>
            <a:custGeom>
              <a:rect b="b" l="l" r="r" t="t"/>
              <a:pathLst>
                <a:path extrusionOk="0" h="1969" w="663">
                  <a:moveTo>
                    <a:pt x="0" y="1"/>
                  </a:moveTo>
                  <a:lnTo>
                    <a:pt x="0" y="1850"/>
                  </a:lnTo>
                  <a:lnTo>
                    <a:pt x="603" y="196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>
              <a:off x="589864" y="808899"/>
              <a:ext cx="22501" cy="459208"/>
            </a:xfrm>
            <a:custGeom>
              <a:rect b="b" l="l" r="r" t="t"/>
              <a:pathLst>
                <a:path extrusionOk="0" h="13531" w="663">
                  <a:moveTo>
                    <a:pt x="1" y="1"/>
                  </a:moveTo>
                  <a:lnTo>
                    <a:pt x="1" y="13531"/>
                  </a:lnTo>
                  <a:lnTo>
                    <a:pt x="272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589864" y="808899"/>
              <a:ext cx="22501" cy="57049"/>
            </a:xfrm>
            <a:custGeom>
              <a:rect b="b" l="l" r="r" t="t"/>
              <a:pathLst>
                <a:path extrusionOk="0" h="1681" w="663">
                  <a:moveTo>
                    <a:pt x="1" y="1"/>
                  </a:moveTo>
                  <a:lnTo>
                    <a:pt x="1" y="1561"/>
                  </a:lnTo>
                  <a:lnTo>
                    <a:pt x="620" y="16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645148" y="432906"/>
              <a:ext cx="9808" cy="298888"/>
            </a:xfrm>
            <a:custGeom>
              <a:rect b="b" l="l" r="r" t="t"/>
              <a:pathLst>
                <a:path extrusionOk="0" h="8807" w="289">
                  <a:moveTo>
                    <a:pt x="1" y="1"/>
                  </a:moveTo>
                  <a:lnTo>
                    <a:pt x="1" y="8806"/>
                  </a:lnTo>
                  <a:lnTo>
                    <a:pt x="289" y="8806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556775" y="304792"/>
              <a:ext cx="186588" cy="147730"/>
            </a:xfrm>
            <a:custGeom>
              <a:rect b="b" l="l" r="r" t="t"/>
              <a:pathLst>
                <a:path extrusionOk="0" h="4353" w="5498">
                  <a:moveTo>
                    <a:pt x="738" y="1"/>
                  </a:moveTo>
                  <a:cubicBezTo>
                    <a:pt x="603" y="1"/>
                    <a:pt x="484" y="103"/>
                    <a:pt x="475" y="238"/>
                  </a:cubicBezTo>
                  <a:lnTo>
                    <a:pt x="0" y="4353"/>
                  </a:lnTo>
                  <a:lnTo>
                    <a:pt x="5497" y="4353"/>
                  </a:lnTo>
                  <a:lnTo>
                    <a:pt x="5031" y="238"/>
                  </a:lnTo>
                  <a:cubicBezTo>
                    <a:pt x="5014" y="103"/>
                    <a:pt x="4895" y="1"/>
                    <a:pt x="4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549580" y="440406"/>
              <a:ext cx="200978" cy="26234"/>
            </a:xfrm>
            <a:custGeom>
              <a:rect b="b" l="l" r="r" t="t"/>
              <a:pathLst>
                <a:path extrusionOk="0" h="773" w="5922">
                  <a:moveTo>
                    <a:pt x="306" y="0"/>
                  </a:moveTo>
                  <a:cubicBezTo>
                    <a:pt x="187" y="0"/>
                    <a:pt x="85" y="85"/>
                    <a:pt x="68" y="204"/>
                  </a:cubicBezTo>
                  <a:lnTo>
                    <a:pt x="0" y="772"/>
                  </a:lnTo>
                  <a:lnTo>
                    <a:pt x="5921" y="772"/>
                  </a:lnTo>
                  <a:lnTo>
                    <a:pt x="5853" y="204"/>
                  </a:lnTo>
                  <a:cubicBezTo>
                    <a:pt x="5837" y="85"/>
                    <a:pt x="5743" y="0"/>
                    <a:pt x="5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595634" y="717642"/>
              <a:ext cx="108872" cy="19310"/>
            </a:xfrm>
            <a:custGeom>
              <a:rect b="b" l="l" r="r" t="t"/>
              <a:pathLst>
                <a:path extrusionOk="0" h="569" w="3208">
                  <a:moveTo>
                    <a:pt x="1604" y="0"/>
                  </a:moveTo>
                  <a:cubicBezTo>
                    <a:pt x="730" y="0"/>
                    <a:pt x="17" y="255"/>
                    <a:pt x="0" y="569"/>
                  </a:cubicBezTo>
                  <a:lnTo>
                    <a:pt x="3207" y="569"/>
                  </a:lnTo>
                  <a:cubicBezTo>
                    <a:pt x="3199" y="255"/>
                    <a:pt x="2486" y="0"/>
                    <a:pt x="1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7"/>
            <p:cNvSpPr/>
            <p:nvPr/>
          </p:nvSpPr>
          <p:spPr>
            <a:xfrm>
              <a:off x="570282" y="304792"/>
              <a:ext cx="106869" cy="126723"/>
            </a:xfrm>
            <a:custGeom>
              <a:rect b="b" l="l" r="r" t="t"/>
              <a:pathLst>
                <a:path extrusionOk="0" h="3734" w="3149">
                  <a:moveTo>
                    <a:pt x="340" y="1"/>
                  </a:moveTo>
                  <a:cubicBezTo>
                    <a:pt x="205" y="1"/>
                    <a:pt x="94" y="103"/>
                    <a:pt x="77" y="238"/>
                  </a:cubicBezTo>
                  <a:lnTo>
                    <a:pt x="1" y="917"/>
                  </a:lnTo>
                  <a:cubicBezTo>
                    <a:pt x="111" y="2503"/>
                    <a:pt x="747" y="3733"/>
                    <a:pt x="1570" y="3733"/>
                  </a:cubicBezTo>
                  <a:cubicBezTo>
                    <a:pt x="2436" y="3733"/>
                    <a:pt x="3148" y="2325"/>
                    <a:pt x="3148" y="586"/>
                  </a:cubicBezTo>
                  <a:cubicBezTo>
                    <a:pt x="3148" y="391"/>
                    <a:pt x="3140" y="204"/>
                    <a:pt x="3123" y="18"/>
                  </a:cubicBezTo>
                  <a:cubicBezTo>
                    <a:pt x="3106" y="9"/>
                    <a:pt x="3080" y="1"/>
                    <a:pt x="306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7"/>
            <p:cNvSpPr/>
            <p:nvPr/>
          </p:nvSpPr>
          <p:spPr>
            <a:xfrm>
              <a:off x="559083" y="440406"/>
              <a:ext cx="111722" cy="26234"/>
            </a:xfrm>
            <a:custGeom>
              <a:rect b="b" l="l" r="r" t="t"/>
              <a:pathLst>
                <a:path extrusionOk="0" h="773" w="3292">
                  <a:moveTo>
                    <a:pt x="535" y="0"/>
                  </a:moveTo>
                  <a:cubicBezTo>
                    <a:pt x="212" y="153"/>
                    <a:pt x="0" y="382"/>
                    <a:pt x="0" y="637"/>
                  </a:cubicBezTo>
                  <a:cubicBezTo>
                    <a:pt x="0" y="679"/>
                    <a:pt x="9" y="730"/>
                    <a:pt x="26" y="772"/>
                  </a:cubicBezTo>
                  <a:lnTo>
                    <a:pt x="3275" y="772"/>
                  </a:lnTo>
                  <a:cubicBezTo>
                    <a:pt x="3283" y="730"/>
                    <a:pt x="3292" y="679"/>
                    <a:pt x="3292" y="637"/>
                  </a:cubicBezTo>
                  <a:cubicBezTo>
                    <a:pt x="3292" y="382"/>
                    <a:pt x="3088" y="153"/>
                    <a:pt x="2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694663" y="440406"/>
              <a:ext cx="40623" cy="26234"/>
            </a:xfrm>
            <a:custGeom>
              <a:rect b="b" l="l" r="r" t="t"/>
              <a:pathLst>
                <a:path extrusionOk="0" h="773" w="1197">
                  <a:moveTo>
                    <a:pt x="153" y="0"/>
                  </a:moveTo>
                  <a:cubicBezTo>
                    <a:pt x="52" y="153"/>
                    <a:pt x="1" y="382"/>
                    <a:pt x="26" y="637"/>
                  </a:cubicBezTo>
                  <a:cubicBezTo>
                    <a:pt x="35" y="679"/>
                    <a:pt x="43" y="730"/>
                    <a:pt x="52" y="772"/>
                  </a:cubicBezTo>
                  <a:lnTo>
                    <a:pt x="1197" y="772"/>
                  </a:lnTo>
                  <a:cubicBezTo>
                    <a:pt x="1197" y="730"/>
                    <a:pt x="1197" y="679"/>
                    <a:pt x="1188" y="637"/>
                  </a:cubicBezTo>
                  <a:cubicBezTo>
                    <a:pt x="1163" y="382"/>
                    <a:pt x="1061" y="153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686620" y="304792"/>
              <a:ext cx="53859" cy="124822"/>
            </a:xfrm>
            <a:custGeom>
              <a:rect b="b" l="l" r="r" t="t"/>
              <a:pathLst>
                <a:path extrusionOk="0" h="3678" w="1587">
                  <a:moveTo>
                    <a:pt x="26" y="1"/>
                  </a:moveTo>
                  <a:cubicBezTo>
                    <a:pt x="0" y="383"/>
                    <a:pt x="26" y="815"/>
                    <a:pt x="93" y="1273"/>
                  </a:cubicBezTo>
                  <a:cubicBezTo>
                    <a:pt x="298" y="2634"/>
                    <a:pt x="852" y="3678"/>
                    <a:pt x="1340" y="3678"/>
                  </a:cubicBezTo>
                  <a:cubicBezTo>
                    <a:pt x="1357" y="3678"/>
                    <a:pt x="1374" y="3677"/>
                    <a:pt x="1391" y="3674"/>
                  </a:cubicBezTo>
                  <a:cubicBezTo>
                    <a:pt x="1459" y="3665"/>
                    <a:pt x="1527" y="3632"/>
                    <a:pt x="1586" y="3581"/>
                  </a:cubicBezTo>
                  <a:lnTo>
                    <a:pt x="1205" y="238"/>
                  </a:lnTo>
                  <a:cubicBezTo>
                    <a:pt x="1188" y="103"/>
                    <a:pt x="1069" y="1"/>
                    <a:pt x="93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578088" y="790471"/>
              <a:ext cx="47241" cy="30272"/>
            </a:xfrm>
            <a:custGeom>
              <a:rect b="b" l="l" r="r" t="t"/>
              <a:pathLst>
                <a:path extrusionOk="0" h="892" w="1392">
                  <a:moveTo>
                    <a:pt x="246" y="1"/>
                  </a:moveTo>
                  <a:cubicBezTo>
                    <a:pt x="110" y="1"/>
                    <a:pt x="0" y="111"/>
                    <a:pt x="0" y="238"/>
                  </a:cubicBezTo>
                  <a:lnTo>
                    <a:pt x="0" y="654"/>
                  </a:lnTo>
                  <a:cubicBezTo>
                    <a:pt x="0" y="790"/>
                    <a:pt x="110" y="891"/>
                    <a:pt x="246" y="891"/>
                  </a:cubicBezTo>
                  <a:lnTo>
                    <a:pt x="1154" y="891"/>
                  </a:lnTo>
                  <a:cubicBezTo>
                    <a:pt x="1289" y="891"/>
                    <a:pt x="1391" y="790"/>
                    <a:pt x="1391" y="654"/>
                  </a:cubicBezTo>
                  <a:lnTo>
                    <a:pt x="1391" y="238"/>
                  </a:lnTo>
                  <a:cubicBezTo>
                    <a:pt x="1391" y="111"/>
                    <a:pt x="1289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670194" y="790471"/>
              <a:ext cx="47241" cy="30272"/>
            </a:xfrm>
            <a:custGeom>
              <a:rect b="b" l="l" r="r" t="t"/>
              <a:pathLst>
                <a:path extrusionOk="0" h="892" w="1392">
                  <a:moveTo>
                    <a:pt x="238" y="1"/>
                  </a:moveTo>
                  <a:cubicBezTo>
                    <a:pt x="102" y="1"/>
                    <a:pt x="1" y="111"/>
                    <a:pt x="1" y="238"/>
                  </a:cubicBezTo>
                  <a:lnTo>
                    <a:pt x="1" y="654"/>
                  </a:lnTo>
                  <a:cubicBezTo>
                    <a:pt x="1" y="790"/>
                    <a:pt x="102" y="891"/>
                    <a:pt x="238" y="891"/>
                  </a:cubicBezTo>
                  <a:lnTo>
                    <a:pt x="1146" y="891"/>
                  </a:lnTo>
                  <a:cubicBezTo>
                    <a:pt x="1282" y="891"/>
                    <a:pt x="1392" y="790"/>
                    <a:pt x="1392" y="654"/>
                  </a:cubicBezTo>
                  <a:lnTo>
                    <a:pt x="1392" y="238"/>
                  </a:lnTo>
                  <a:cubicBezTo>
                    <a:pt x="1392" y="111"/>
                    <a:pt x="1282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>
              <a:off x="778149" y="790471"/>
              <a:ext cx="47241" cy="30272"/>
            </a:xfrm>
            <a:custGeom>
              <a:rect b="b" l="l" r="r" t="t"/>
              <a:pathLst>
                <a:path extrusionOk="0" h="892" w="1392">
                  <a:moveTo>
                    <a:pt x="238" y="1"/>
                  </a:moveTo>
                  <a:cubicBezTo>
                    <a:pt x="111" y="1"/>
                    <a:pt x="1" y="111"/>
                    <a:pt x="1" y="238"/>
                  </a:cubicBezTo>
                  <a:lnTo>
                    <a:pt x="1" y="654"/>
                  </a:lnTo>
                  <a:cubicBezTo>
                    <a:pt x="1" y="790"/>
                    <a:pt x="111" y="891"/>
                    <a:pt x="238" y="891"/>
                  </a:cubicBezTo>
                  <a:lnTo>
                    <a:pt x="1154" y="891"/>
                  </a:lnTo>
                  <a:cubicBezTo>
                    <a:pt x="1282" y="891"/>
                    <a:pt x="1392" y="790"/>
                    <a:pt x="1392" y="654"/>
                  </a:cubicBezTo>
                  <a:lnTo>
                    <a:pt x="1392" y="238"/>
                  </a:lnTo>
                  <a:cubicBezTo>
                    <a:pt x="1392" y="111"/>
                    <a:pt x="1282" y="1"/>
                    <a:pt x="1154" y="1"/>
                  </a:cubicBezTo>
                  <a:close/>
                </a:path>
              </a:pathLst>
            </a:custGeom>
            <a:solidFill>
              <a:srgbClr val="591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869984" y="790471"/>
              <a:ext cx="47241" cy="30272"/>
            </a:xfrm>
            <a:custGeom>
              <a:rect b="b" l="l" r="r" t="t"/>
              <a:pathLst>
                <a:path extrusionOk="0" h="892" w="1392">
                  <a:moveTo>
                    <a:pt x="247" y="1"/>
                  </a:moveTo>
                  <a:cubicBezTo>
                    <a:pt x="111" y="1"/>
                    <a:pt x="1" y="111"/>
                    <a:pt x="1" y="238"/>
                  </a:cubicBezTo>
                  <a:lnTo>
                    <a:pt x="1" y="654"/>
                  </a:lnTo>
                  <a:cubicBezTo>
                    <a:pt x="1" y="790"/>
                    <a:pt x="111" y="891"/>
                    <a:pt x="247" y="891"/>
                  </a:cubicBezTo>
                  <a:lnTo>
                    <a:pt x="1154" y="891"/>
                  </a:lnTo>
                  <a:cubicBezTo>
                    <a:pt x="1290" y="891"/>
                    <a:pt x="1392" y="790"/>
                    <a:pt x="1392" y="654"/>
                  </a:cubicBezTo>
                  <a:lnTo>
                    <a:pt x="1392" y="238"/>
                  </a:lnTo>
                  <a:cubicBezTo>
                    <a:pt x="1392" y="111"/>
                    <a:pt x="1290" y="1"/>
                    <a:pt x="1154" y="1"/>
                  </a:cubicBezTo>
                  <a:close/>
                </a:path>
              </a:pathLst>
            </a:custGeom>
            <a:solidFill>
              <a:srgbClr val="591B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557352" y="742687"/>
              <a:ext cx="384953" cy="59900"/>
            </a:xfrm>
            <a:custGeom>
              <a:rect b="b" l="l" r="r" t="t"/>
              <a:pathLst>
                <a:path extrusionOk="0" h="1765" w="11343">
                  <a:moveTo>
                    <a:pt x="0" y="0"/>
                  </a:moveTo>
                  <a:lnTo>
                    <a:pt x="0" y="1197"/>
                  </a:lnTo>
                  <a:cubicBezTo>
                    <a:pt x="0" y="1510"/>
                    <a:pt x="255" y="1765"/>
                    <a:pt x="569" y="1765"/>
                  </a:cubicBezTo>
                  <a:lnTo>
                    <a:pt x="10774" y="1765"/>
                  </a:lnTo>
                  <a:cubicBezTo>
                    <a:pt x="11088" y="1765"/>
                    <a:pt x="11342" y="1510"/>
                    <a:pt x="11342" y="1197"/>
                  </a:cubicBezTo>
                  <a:lnTo>
                    <a:pt x="11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>
              <a:off x="704166" y="742687"/>
              <a:ext cx="238411" cy="59900"/>
            </a:xfrm>
            <a:custGeom>
              <a:rect b="b" l="l" r="r" t="t"/>
              <a:pathLst>
                <a:path extrusionOk="0" h="1765" w="7025">
                  <a:moveTo>
                    <a:pt x="1" y="0"/>
                  </a:moveTo>
                  <a:lnTo>
                    <a:pt x="1" y="1197"/>
                  </a:lnTo>
                  <a:cubicBezTo>
                    <a:pt x="1" y="1510"/>
                    <a:pt x="255" y="1765"/>
                    <a:pt x="569" y="1765"/>
                  </a:cubicBezTo>
                  <a:lnTo>
                    <a:pt x="6456" y="1765"/>
                  </a:lnTo>
                  <a:cubicBezTo>
                    <a:pt x="6770" y="1765"/>
                    <a:pt x="7024" y="1510"/>
                    <a:pt x="7024" y="1197"/>
                  </a:cubicBezTo>
                  <a:lnTo>
                    <a:pt x="7016" y="119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7"/>
            <p:cNvSpPr/>
            <p:nvPr/>
          </p:nvSpPr>
          <p:spPr>
            <a:xfrm>
              <a:off x="882677" y="808899"/>
              <a:ext cx="22467" cy="459208"/>
            </a:xfrm>
            <a:custGeom>
              <a:rect b="b" l="l" r="r" t="t"/>
              <a:pathLst>
                <a:path extrusionOk="0" h="13531" w="662">
                  <a:moveTo>
                    <a:pt x="0" y="1"/>
                  </a:moveTo>
                  <a:lnTo>
                    <a:pt x="390" y="13531"/>
                  </a:lnTo>
                  <a:lnTo>
                    <a:pt x="662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7"/>
            <p:cNvSpPr/>
            <p:nvPr/>
          </p:nvSpPr>
          <p:spPr>
            <a:xfrm>
              <a:off x="790537" y="808899"/>
              <a:ext cx="22501" cy="459208"/>
            </a:xfrm>
            <a:custGeom>
              <a:rect b="b" l="l" r="r" t="t"/>
              <a:pathLst>
                <a:path extrusionOk="0" h="13531" w="663">
                  <a:moveTo>
                    <a:pt x="0" y="1"/>
                  </a:moveTo>
                  <a:lnTo>
                    <a:pt x="399" y="13531"/>
                  </a:lnTo>
                  <a:lnTo>
                    <a:pt x="662" y="13531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7"/>
            <p:cNvSpPr/>
            <p:nvPr/>
          </p:nvSpPr>
          <p:spPr>
            <a:xfrm>
              <a:off x="601980" y="837984"/>
              <a:ext cx="292813" cy="15000"/>
            </a:xfrm>
            <a:custGeom>
              <a:rect b="b" l="l" r="r" t="t"/>
              <a:pathLst>
                <a:path extrusionOk="0" h="442" w="8628">
                  <a:moveTo>
                    <a:pt x="0" y="0"/>
                  </a:moveTo>
                  <a:lnTo>
                    <a:pt x="0" y="441"/>
                  </a:lnTo>
                  <a:lnTo>
                    <a:pt x="8627" y="441"/>
                  </a:lnTo>
                  <a:lnTo>
                    <a:pt x="8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7"/>
            <p:cNvSpPr/>
            <p:nvPr/>
          </p:nvSpPr>
          <p:spPr>
            <a:xfrm>
              <a:off x="557352" y="742687"/>
              <a:ext cx="384953" cy="18734"/>
            </a:xfrm>
            <a:custGeom>
              <a:rect b="b" l="l" r="r" t="t"/>
              <a:pathLst>
                <a:path extrusionOk="0" h="552" w="11343">
                  <a:moveTo>
                    <a:pt x="0" y="0"/>
                  </a:moveTo>
                  <a:lnTo>
                    <a:pt x="0" y="552"/>
                  </a:lnTo>
                  <a:lnTo>
                    <a:pt x="11342" y="552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7"/>
            <p:cNvSpPr/>
            <p:nvPr/>
          </p:nvSpPr>
          <p:spPr>
            <a:xfrm>
              <a:off x="541809" y="730877"/>
              <a:ext cx="416311" cy="20464"/>
            </a:xfrm>
            <a:custGeom>
              <a:rect b="b" l="l" r="r" t="t"/>
              <a:pathLst>
                <a:path extrusionOk="0" h="603" w="12267">
                  <a:moveTo>
                    <a:pt x="297" y="1"/>
                  </a:moveTo>
                  <a:cubicBezTo>
                    <a:pt x="127" y="1"/>
                    <a:pt x="0" y="136"/>
                    <a:pt x="0" y="298"/>
                  </a:cubicBezTo>
                  <a:cubicBezTo>
                    <a:pt x="0" y="467"/>
                    <a:pt x="127" y="603"/>
                    <a:pt x="297" y="603"/>
                  </a:cubicBezTo>
                  <a:lnTo>
                    <a:pt x="11970" y="603"/>
                  </a:lnTo>
                  <a:cubicBezTo>
                    <a:pt x="12131" y="603"/>
                    <a:pt x="12267" y="467"/>
                    <a:pt x="12267" y="298"/>
                  </a:cubicBezTo>
                  <a:cubicBezTo>
                    <a:pt x="12267" y="136"/>
                    <a:pt x="12131" y="1"/>
                    <a:pt x="1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7"/>
            <p:cNvSpPr/>
            <p:nvPr/>
          </p:nvSpPr>
          <p:spPr>
            <a:xfrm>
              <a:off x="541809" y="730877"/>
              <a:ext cx="181090" cy="20464"/>
            </a:xfrm>
            <a:custGeom>
              <a:rect b="b" l="l" r="r" t="t"/>
              <a:pathLst>
                <a:path extrusionOk="0" h="603" w="5336">
                  <a:moveTo>
                    <a:pt x="297" y="1"/>
                  </a:moveTo>
                  <a:cubicBezTo>
                    <a:pt x="127" y="1"/>
                    <a:pt x="0" y="136"/>
                    <a:pt x="0" y="298"/>
                  </a:cubicBezTo>
                  <a:cubicBezTo>
                    <a:pt x="0" y="467"/>
                    <a:pt x="127" y="603"/>
                    <a:pt x="297" y="603"/>
                  </a:cubicBezTo>
                  <a:lnTo>
                    <a:pt x="5039" y="603"/>
                  </a:lnTo>
                  <a:cubicBezTo>
                    <a:pt x="5200" y="603"/>
                    <a:pt x="5336" y="467"/>
                    <a:pt x="5336" y="298"/>
                  </a:cubicBezTo>
                  <a:cubicBezTo>
                    <a:pt x="5336" y="136"/>
                    <a:pt x="5200" y="1"/>
                    <a:pt x="5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6" name="Google Shape;2456;p57"/>
          <p:cNvGrpSpPr/>
          <p:nvPr/>
        </p:nvGrpSpPr>
        <p:grpSpPr>
          <a:xfrm>
            <a:off x="7003256" y="1788121"/>
            <a:ext cx="631645" cy="942030"/>
            <a:chOff x="-769675" y="2880248"/>
            <a:chExt cx="703626" cy="1049381"/>
          </a:xfrm>
        </p:grpSpPr>
        <p:sp>
          <p:nvSpPr>
            <p:cNvPr id="2457" name="Google Shape;2457;p57"/>
            <p:cNvSpPr/>
            <p:nvPr/>
          </p:nvSpPr>
          <p:spPr>
            <a:xfrm>
              <a:off x="-374405" y="2880248"/>
              <a:ext cx="272382" cy="884140"/>
            </a:xfrm>
            <a:custGeom>
              <a:rect b="b" l="l" r="r" t="t"/>
              <a:pathLst>
                <a:path extrusionOk="0" h="26052" w="8026">
                  <a:moveTo>
                    <a:pt x="2520" y="0"/>
                  </a:moveTo>
                  <a:cubicBezTo>
                    <a:pt x="1561" y="0"/>
                    <a:pt x="755" y="823"/>
                    <a:pt x="704" y="1841"/>
                  </a:cubicBezTo>
                  <a:cubicBezTo>
                    <a:pt x="687" y="2155"/>
                    <a:pt x="747" y="2460"/>
                    <a:pt x="874" y="2723"/>
                  </a:cubicBezTo>
                  <a:cubicBezTo>
                    <a:pt x="670" y="2842"/>
                    <a:pt x="543" y="3054"/>
                    <a:pt x="543" y="3300"/>
                  </a:cubicBezTo>
                  <a:cubicBezTo>
                    <a:pt x="543" y="3665"/>
                    <a:pt x="823" y="3953"/>
                    <a:pt x="1188" y="3970"/>
                  </a:cubicBezTo>
                  <a:lnTo>
                    <a:pt x="1188" y="3987"/>
                  </a:lnTo>
                  <a:cubicBezTo>
                    <a:pt x="4819" y="5480"/>
                    <a:pt x="7355" y="10053"/>
                    <a:pt x="7194" y="15473"/>
                  </a:cubicBezTo>
                  <a:cubicBezTo>
                    <a:pt x="7092" y="18739"/>
                    <a:pt x="3631" y="25398"/>
                    <a:pt x="0" y="26052"/>
                  </a:cubicBezTo>
                  <a:cubicBezTo>
                    <a:pt x="1900" y="25941"/>
                    <a:pt x="3351" y="24567"/>
                    <a:pt x="3529" y="24414"/>
                  </a:cubicBezTo>
                  <a:cubicBezTo>
                    <a:pt x="5574" y="22616"/>
                    <a:pt x="7745" y="18994"/>
                    <a:pt x="7873" y="14829"/>
                  </a:cubicBezTo>
                  <a:cubicBezTo>
                    <a:pt x="8025" y="9730"/>
                    <a:pt x="5777" y="4513"/>
                    <a:pt x="2486" y="2613"/>
                  </a:cubicBezTo>
                  <a:cubicBezTo>
                    <a:pt x="2231" y="2299"/>
                    <a:pt x="2070" y="1900"/>
                    <a:pt x="2053" y="1459"/>
                  </a:cubicBezTo>
                  <a:cubicBezTo>
                    <a:pt x="2028" y="866"/>
                    <a:pt x="2274" y="340"/>
                    <a:pt x="2672" y="9"/>
                  </a:cubicBezTo>
                  <a:cubicBezTo>
                    <a:pt x="2622" y="0"/>
                    <a:pt x="2571" y="0"/>
                    <a:pt x="2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7"/>
            <p:cNvSpPr/>
            <p:nvPr/>
          </p:nvSpPr>
          <p:spPr>
            <a:xfrm>
              <a:off x="-292649" y="3037413"/>
              <a:ext cx="187437" cy="420655"/>
            </a:xfrm>
            <a:custGeom>
              <a:rect b="b" l="l" r="r" t="t"/>
              <a:pathLst>
                <a:path extrusionOk="0" h="12395" w="5523">
                  <a:moveTo>
                    <a:pt x="0" y="1"/>
                  </a:moveTo>
                  <a:cubicBezTo>
                    <a:pt x="2961" y="1935"/>
                    <a:pt x="4929" y="6058"/>
                    <a:pt x="4785" y="10834"/>
                  </a:cubicBezTo>
                  <a:cubicBezTo>
                    <a:pt x="4768" y="11300"/>
                    <a:pt x="4692" y="11826"/>
                    <a:pt x="4547" y="12395"/>
                  </a:cubicBezTo>
                  <a:cubicBezTo>
                    <a:pt x="4946" y="11979"/>
                    <a:pt x="5243" y="11411"/>
                    <a:pt x="5430" y="10749"/>
                  </a:cubicBezTo>
                  <a:cubicBezTo>
                    <a:pt x="5447" y="10562"/>
                    <a:pt x="5455" y="10384"/>
                    <a:pt x="5464" y="10198"/>
                  </a:cubicBezTo>
                  <a:cubicBezTo>
                    <a:pt x="5523" y="8187"/>
                    <a:pt x="5209" y="6168"/>
                    <a:pt x="4607" y="4327"/>
                  </a:cubicBezTo>
                  <a:cubicBezTo>
                    <a:pt x="3470" y="1876"/>
                    <a:pt x="1655" y="20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7"/>
            <p:cNvSpPr/>
            <p:nvPr/>
          </p:nvSpPr>
          <p:spPr>
            <a:xfrm>
              <a:off x="-356282" y="2880248"/>
              <a:ext cx="72592" cy="121530"/>
            </a:xfrm>
            <a:custGeom>
              <a:rect b="b" l="l" r="r" t="t"/>
              <a:pathLst>
                <a:path extrusionOk="0" h="3581" w="2139">
                  <a:moveTo>
                    <a:pt x="1986" y="0"/>
                  </a:moveTo>
                  <a:cubicBezTo>
                    <a:pt x="1027" y="0"/>
                    <a:pt x="221" y="823"/>
                    <a:pt x="170" y="1841"/>
                  </a:cubicBezTo>
                  <a:cubicBezTo>
                    <a:pt x="153" y="2155"/>
                    <a:pt x="213" y="2460"/>
                    <a:pt x="332" y="2723"/>
                  </a:cubicBezTo>
                  <a:cubicBezTo>
                    <a:pt x="136" y="2842"/>
                    <a:pt x="1" y="3054"/>
                    <a:pt x="1" y="3300"/>
                  </a:cubicBezTo>
                  <a:cubicBezTo>
                    <a:pt x="1" y="3385"/>
                    <a:pt x="18" y="3461"/>
                    <a:pt x="43" y="3529"/>
                  </a:cubicBezTo>
                  <a:cubicBezTo>
                    <a:pt x="179" y="3563"/>
                    <a:pt x="323" y="3580"/>
                    <a:pt x="459" y="3580"/>
                  </a:cubicBezTo>
                  <a:cubicBezTo>
                    <a:pt x="1078" y="3580"/>
                    <a:pt x="1638" y="3232"/>
                    <a:pt x="2037" y="2664"/>
                  </a:cubicBezTo>
                  <a:cubicBezTo>
                    <a:pt x="2011" y="2647"/>
                    <a:pt x="1986" y="2630"/>
                    <a:pt x="1952" y="2613"/>
                  </a:cubicBezTo>
                  <a:cubicBezTo>
                    <a:pt x="1697" y="2299"/>
                    <a:pt x="1536" y="1900"/>
                    <a:pt x="1519" y="1459"/>
                  </a:cubicBezTo>
                  <a:cubicBezTo>
                    <a:pt x="1494" y="866"/>
                    <a:pt x="1740" y="340"/>
                    <a:pt x="2138" y="9"/>
                  </a:cubicBezTo>
                  <a:cubicBezTo>
                    <a:pt x="2088" y="0"/>
                    <a:pt x="203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7"/>
            <p:cNvSpPr/>
            <p:nvPr/>
          </p:nvSpPr>
          <p:spPr>
            <a:xfrm>
              <a:off x="-632092" y="3763200"/>
              <a:ext cx="428732" cy="166429"/>
            </a:xfrm>
            <a:custGeom>
              <a:rect b="b" l="l" r="r" t="t"/>
              <a:pathLst>
                <a:path extrusionOk="0" h="4904" w="12633">
                  <a:moveTo>
                    <a:pt x="5303" y="1"/>
                  </a:moveTo>
                  <a:cubicBezTo>
                    <a:pt x="5303" y="9"/>
                    <a:pt x="5303" y="26"/>
                    <a:pt x="5303" y="35"/>
                  </a:cubicBezTo>
                  <a:cubicBezTo>
                    <a:pt x="5303" y="179"/>
                    <a:pt x="5354" y="315"/>
                    <a:pt x="5430" y="425"/>
                  </a:cubicBezTo>
                  <a:cubicBezTo>
                    <a:pt x="5515" y="654"/>
                    <a:pt x="5557" y="900"/>
                    <a:pt x="5557" y="1154"/>
                  </a:cubicBezTo>
                  <a:cubicBezTo>
                    <a:pt x="5557" y="2333"/>
                    <a:pt x="4641" y="3292"/>
                    <a:pt x="3504" y="3292"/>
                  </a:cubicBezTo>
                  <a:cubicBezTo>
                    <a:pt x="3309" y="3292"/>
                    <a:pt x="3114" y="3258"/>
                    <a:pt x="2936" y="3207"/>
                  </a:cubicBezTo>
                  <a:cubicBezTo>
                    <a:pt x="2877" y="3182"/>
                    <a:pt x="2809" y="3173"/>
                    <a:pt x="2741" y="3173"/>
                  </a:cubicBezTo>
                  <a:cubicBezTo>
                    <a:pt x="2410" y="3173"/>
                    <a:pt x="2130" y="3462"/>
                    <a:pt x="2130" y="3810"/>
                  </a:cubicBezTo>
                  <a:cubicBezTo>
                    <a:pt x="2130" y="3886"/>
                    <a:pt x="2147" y="3962"/>
                    <a:pt x="2173" y="4030"/>
                  </a:cubicBezTo>
                  <a:lnTo>
                    <a:pt x="1494" y="4285"/>
                  </a:lnTo>
                  <a:lnTo>
                    <a:pt x="612" y="4285"/>
                  </a:lnTo>
                  <a:cubicBezTo>
                    <a:pt x="272" y="4285"/>
                    <a:pt x="1" y="4556"/>
                    <a:pt x="1" y="4895"/>
                  </a:cubicBezTo>
                  <a:lnTo>
                    <a:pt x="1" y="4904"/>
                  </a:lnTo>
                  <a:lnTo>
                    <a:pt x="12632" y="4904"/>
                  </a:lnTo>
                  <a:lnTo>
                    <a:pt x="12632" y="4895"/>
                  </a:lnTo>
                  <a:cubicBezTo>
                    <a:pt x="12632" y="4556"/>
                    <a:pt x="12361" y="4285"/>
                    <a:pt x="12021" y="4285"/>
                  </a:cubicBezTo>
                  <a:lnTo>
                    <a:pt x="11139" y="4285"/>
                  </a:lnTo>
                  <a:lnTo>
                    <a:pt x="10461" y="4022"/>
                  </a:lnTo>
                  <a:cubicBezTo>
                    <a:pt x="10486" y="3954"/>
                    <a:pt x="10503" y="3886"/>
                    <a:pt x="10503" y="3810"/>
                  </a:cubicBezTo>
                  <a:cubicBezTo>
                    <a:pt x="10503" y="3453"/>
                    <a:pt x="10223" y="3173"/>
                    <a:pt x="9884" y="3173"/>
                  </a:cubicBezTo>
                  <a:cubicBezTo>
                    <a:pt x="9824" y="3173"/>
                    <a:pt x="9756" y="3182"/>
                    <a:pt x="9697" y="3207"/>
                  </a:cubicBezTo>
                  <a:cubicBezTo>
                    <a:pt x="9519" y="3258"/>
                    <a:pt x="9324" y="3292"/>
                    <a:pt x="9129" y="3292"/>
                  </a:cubicBezTo>
                  <a:cubicBezTo>
                    <a:pt x="7992" y="3292"/>
                    <a:pt x="7076" y="2333"/>
                    <a:pt x="7076" y="1154"/>
                  </a:cubicBezTo>
                  <a:cubicBezTo>
                    <a:pt x="7076" y="900"/>
                    <a:pt x="7118" y="654"/>
                    <a:pt x="7203" y="425"/>
                  </a:cubicBezTo>
                  <a:cubicBezTo>
                    <a:pt x="7245" y="365"/>
                    <a:pt x="7279" y="289"/>
                    <a:pt x="7305" y="213"/>
                  </a:cubicBezTo>
                  <a:lnTo>
                    <a:pt x="7305" y="213"/>
                  </a:lnTo>
                  <a:cubicBezTo>
                    <a:pt x="7144" y="230"/>
                    <a:pt x="6991" y="238"/>
                    <a:pt x="6821" y="238"/>
                  </a:cubicBezTo>
                  <a:cubicBezTo>
                    <a:pt x="6270" y="238"/>
                    <a:pt x="5752" y="153"/>
                    <a:pt x="5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7"/>
            <p:cNvSpPr/>
            <p:nvPr/>
          </p:nvSpPr>
          <p:spPr>
            <a:xfrm>
              <a:off x="-452155" y="3763200"/>
              <a:ext cx="67977" cy="53010"/>
            </a:xfrm>
            <a:custGeom>
              <a:rect b="b" l="l" r="r" t="t"/>
              <a:pathLst>
                <a:path extrusionOk="0" h="1562" w="2003">
                  <a:moveTo>
                    <a:pt x="1" y="1"/>
                  </a:moveTo>
                  <a:cubicBezTo>
                    <a:pt x="1" y="9"/>
                    <a:pt x="1" y="18"/>
                    <a:pt x="1" y="35"/>
                  </a:cubicBezTo>
                  <a:cubicBezTo>
                    <a:pt x="1" y="179"/>
                    <a:pt x="52" y="315"/>
                    <a:pt x="128" y="425"/>
                  </a:cubicBezTo>
                  <a:cubicBezTo>
                    <a:pt x="196" y="611"/>
                    <a:pt x="238" y="807"/>
                    <a:pt x="247" y="1010"/>
                  </a:cubicBezTo>
                  <a:cubicBezTo>
                    <a:pt x="612" y="1180"/>
                    <a:pt x="1002" y="1324"/>
                    <a:pt x="1426" y="1460"/>
                  </a:cubicBezTo>
                  <a:cubicBezTo>
                    <a:pt x="1553" y="1494"/>
                    <a:pt x="1681" y="1536"/>
                    <a:pt x="1808" y="1562"/>
                  </a:cubicBezTo>
                  <a:cubicBezTo>
                    <a:pt x="1782" y="1434"/>
                    <a:pt x="1774" y="1290"/>
                    <a:pt x="1774" y="1154"/>
                  </a:cubicBezTo>
                  <a:cubicBezTo>
                    <a:pt x="1774" y="900"/>
                    <a:pt x="1816" y="654"/>
                    <a:pt x="1893" y="425"/>
                  </a:cubicBezTo>
                  <a:cubicBezTo>
                    <a:pt x="1943" y="365"/>
                    <a:pt x="1977" y="289"/>
                    <a:pt x="2003" y="213"/>
                  </a:cubicBezTo>
                  <a:lnTo>
                    <a:pt x="2003" y="213"/>
                  </a:lnTo>
                  <a:cubicBezTo>
                    <a:pt x="1842" y="230"/>
                    <a:pt x="1681" y="238"/>
                    <a:pt x="1519" y="238"/>
                  </a:cubicBezTo>
                  <a:cubicBezTo>
                    <a:pt x="968" y="238"/>
                    <a:pt x="450" y="15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7"/>
            <p:cNvSpPr/>
            <p:nvPr/>
          </p:nvSpPr>
          <p:spPr>
            <a:xfrm>
              <a:off x="-769675" y="3036293"/>
              <a:ext cx="703626" cy="703626"/>
            </a:xfrm>
            <a:custGeom>
              <a:rect b="b" l="l" r="r" t="t"/>
              <a:pathLst>
                <a:path extrusionOk="0" h="20733" w="20733">
                  <a:moveTo>
                    <a:pt x="10366" y="0"/>
                  </a:moveTo>
                  <a:cubicBezTo>
                    <a:pt x="4640" y="0"/>
                    <a:pt x="0" y="4640"/>
                    <a:pt x="0" y="10366"/>
                  </a:cubicBezTo>
                  <a:cubicBezTo>
                    <a:pt x="0" y="16084"/>
                    <a:pt x="4640" y="20733"/>
                    <a:pt x="10366" y="20733"/>
                  </a:cubicBezTo>
                  <a:cubicBezTo>
                    <a:pt x="16092" y="20733"/>
                    <a:pt x="20733" y="16084"/>
                    <a:pt x="20733" y="10366"/>
                  </a:cubicBezTo>
                  <a:cubicBezTo>
                    <a:pt x="20733" y="4640"/>
                    <a:pt x="16092" y="0"/>
                    <a:pt x="10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7"/>
            <p:cNvSpPr/>
            <p:nvPr/>
          </p:nvSpPr>
          <p:spPr>
            <a:xfrm>
              <a:off x="-769675" y="3036293"/>
              <a:ext cx="589630" cy="585592"/>
            </a:xfrm>
            <a:custGeom>
              <a:rect b="b" l="l" r="r" t="t"/>
              <a:pathLst>
                <a:path extrusionOk="0" h="17255" w="17374">
                  <a:moveTo>
                    <a:pt x="10366" y="0"/>
                  </a:moveTo>
                  <a:cubicBezTo>
                    <a:pt x="4649" y="0"/>
                    <a:pt x="0" y="4640"/>
                    <a:pt x="0" y="10366"/>
                  </a:cubicBezTo>
                  <a:cubicBezTo>
                    <a:pt x="0" y="11520"/>
                    <a:pt x="195" y="12631"/>
                    <a:pt x="543" y="13675"/>
                  </a:cubicBezTo>
                  <a:cubicBezTo>
                    <a:pt x="2274" y="15855"/>
                    <a:pt x="4946" y="17255"/>
                    <a:pt x="7940" y="17255"/>
                  </a:cubicBezTo>
                  <a:cubicBezTo>
                    <a:pt x="13149" y="17255"/>
                    <a:pt x="17373" y="13030"/>
                    <a:pt x="17373" y="7821"/>
                  </a:cubicBezTo>
                  <a:cubicBezTo>
                    <a:pt x="17373" y="4971"/>
                    <a:pt x="16118" y="2426"/>
                    <a:pt x="14124" y="696"/>
                  </a:cubicBezTo>
                  <a:cubicBezTo>
                    <a:pt x="12962" y="246"/>
                    <a:pt x="11690" y="0"/>
                    <a:pt x="10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7"/>
            <p:cNvSpPr/>
            <p:nvPr/>
          </p:nvSpPr>
          <p:spPr>
            <a:xfrm>
              <a:off x="-187002" y="3190573"/>
              <a:ext cx="118646" cy="259215"/>
            </a:xfrm>
            <a:custGeom>
              <a:rect b="b" l="l" r="r" t="t"/>
              <a:pathLst>
                <a:path extrusionOk="0" h="7638" w="3496">
                  <a:moveTo>
                    <a:pt x="1782" y="1"/>
                  </a:moveTo>
                  <a:lnTo>
                    <a:pt x="1782" y="1"/>
                  </a:lnTo>
                  <a:cubicBezTo>
                    <a:pt x="1833" y="247"/>
                    <a:pt x="1892" y="476"/>
                    <a:pt x="1816" y="756"/>
                  </a:cubicBezTo>
                  <a:lnTo>
                    <a:pt x="1825" y="756"/>
                  </a:lnTo>
                  <a:cubicBezTo>
                    <a:pt x="1791" y="875"/>
                    <a:pt x="1646" y="1027"/>
                    <a:pt x="1663" y="1146"/>
                  </a:cubicBezTo>
                  <a:cubicBezTo>
                    <a:pt x="1689" y="1290"/>
                    <a:pt x="1850" y="1299"/>
                    <a:pt x="1935" y="1418"/>
                  </a:cubicBezTo>
                  <a:cubicBezTo>
                    <a:pt x="2206" y="1791"/>
                    <a:pt x="1926" y="1893"/>
                    <a:pt x="1808" y="2300"/>
                  </a:cubicBezTo>
                  <a:cubicBezTo>
                    <a:pt x="1706" y="2682"/>
                    <a:pt x="1689" y="2877"/>
                    <a:pt x="1205" y="2928"/>
                  </a:cubicBezTo>
                  <a:cubicBezTo>
                    <a:pt x="1231" y="3080"/>
                    <a:pt x="1273" y="3191"/>
                    <a:pt x="1273" y="3343"/>
                  </a:cubicBezTo>
                  <a:cubicBezTo>
                    <a:pt x="1190" y="3313"/>
                    <a:pt x="1131" y="3300"/>
                    <a:pt x="1080" y="3300"/>
                  </a:cubicBezTo>
                  <a:cubicBezTo>
                    <a:pt x="975" y="3300"/>
                    <a:pt x="907" y="3357"/>
                    <a:pt x="747" y="3437"/>
                  </a:cubicBezTo>
                  <a:cubicBezTo>
                    <a:pt x="586" y="3521"/>
                    <a:pt x="315" y="3640"/>
                    <a:pt x="230" y="3733"/>
                  </a:cubicBezTo>
                  <a:cubicBezTo>
                    <a:pt x="1" y="3996"/>
                    <a:pt x="196" y="4819"/>
                    <a:pt x="340" y="5091"/>
                  </a:cubicBezTo>
                  <a:cubicBezTo>
                    <a:pt x="501" y="5388"/>
                    <a:pt x="637" y="5523"/>
                    <a:pt x="739" y="5863"/>
                  </a:cubicBezTo>
                  <a:cubicBezTo>
                    <a:pt x="807" y="6109"/>
                    <a:pt x="756" y="6363"/>
                    <a:pt x="815" y="6601"/>
                  </a:cubicBezTo>
                  <a:cubicBezTo>
                    <a:pt x="856" y="6775"/>
                    <a:pt x="939" y="6841"/>
                    <a:pt x="1040" y="6841"/>
                  </a:cubicBezTo>
                  <a:cubicBezTo>
                    <a:pt x="1151" y="6841"/>
                    <a:pt x="1285" y="6762"/>
                    <a:pt x="1409" y="6660"/>
                  </a:cubicBezTo>
                  <a:lnTo>
                    <a:pt x="1409" y="6660"/>
                  </a:lnTo>
                  <a:lnTo>
                    <a:pt x="1316" y="6753"/>
                  </a:lnTo>
                  <a:cubicBezTo>
                    <a:pt x="1519" y="6932"/>
                    <a:pt x="1417" y="7585"/>
                    <a:pt x="1858" y="7636"/>
                  </a:cubicBezTo>
                  <a:cubicBezTo>
                    <a:pt x="1871" y="7637"/>
                    <a:pt x="1883" y="7638"/>
                    <a:pt x="1895" y="7638"/>
                  </a:cubicBezTo>
                  <a:cubicBezTo>
                    <a:pt x="2042" y="7638"/>
                    <a:pt x="2126" y="7540"/>
                    <a:pt x="2181" y="7407"/>
                  </a:cubicBezTo>
                  <a:cubicBezTo>
                    <a:pt x="2317" y="7245"/>
                    <a:pt x="2435" y="6999"/>
                    <a:pt x="2461" y="6906"/>
                  </a:cubicBezTo>
                  <a:cubicBezTo>
                    <a:pt x="2503" y="6762"/>
                    <a:pt x="2529" y="6643"/>
                    <a:pt x="2588" y="6499"/>
                  </a:cubicBezTo>
                  <a:cubicBezTo>
                    <a:pt x="2656" y="6346"/>
                    <a:pt x="2724" y="6219"/>
                    <a:pt x="2800" y="6075"/>
                  </a:cubicBezTo>
                  <a:cubicBezTo>
                    <a:pt x="2910" y="5880"/>
                    <a:pt x="2843" y="5854"/>
                    <a:pt x="2868" y="5651"/>
                  </a:cubicBezTo>
                  <a:cubicBezTo>
                    <a:pt x="2876" y="5523"/>
                    <a:pt x="2936" y="5320"/>
                    <a:pt x="2995" y="5201"/>
                  </a:cubicBezTo>
                  <a:cubicBezTo>
                    <a:pt x="3063" y="5048"/>
                    <a:pt x="3267" y="4921"/>
                    <a:pt x="3368" y="4777"/>
                  </a:cubicBezTo>
                  <a:cubicBezTo>
                    <a:pt x="3411" y="4718"/>
                    <a:pt x="3453" y="4667"/>
                    <a:pt x="3496" y="4616"/>
                  </a:cubicBezTo>
                  <a:cubicBezTo>
                    <a:pt x="3301" y="2919"/>
                    <a:pt x="2698" y="1350"/>
                    <a:pt x="1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7"/>
            <p:cNvSpPr/>
            <p:nvPr/>
          </p:nvSpPr>
          <p:spPr>
            <a:xfrm>
              <a:off x="-125371" y="3422332"/>
              <a:ext cx="57592" cy="156079"/>
            </a:xfrm>
            <a:custGeom>
              <a:rect b="b" l="l" r="r" t="t"/>
              <a:pathLst>
                <a:path extrusionOk="0" h="4599" w="1697">
                  <a:moveTo>
                    <a:pt x="1697" y="1"/>
                  </a:moveTo>
                  <a:cubicBezTo>
                    <a:pt x="1400" y="272"/>
                    <a:pt x="1154" y="875"/>
                    <a:pt x="933" y="1197"/>
                  </a:cubicBezTo>
                  <a:cubicBezTo>
                    <a:pt x="730" y="1485"/>
                    <a:pt x="93" y="1867"/>
                    <a:pt x="26" y="2240"/>
                  </a:cubicBezTo>
                  <a:cubicBezTo>
                    <a:pt x="0" y="2376"/>
                    <a:pt x="161" y="2588"/>
                    <a:pt x="170" y="2724"/>
                  </a:cubicBezTo>
                  <a:cubicBezTo>
                    <a:pt x="178" y="2919"/>
                    <a:pt x="110" y="3131"/>
                    <a:pt x="136" y="3360"/>
                  </a:cubicBezTo>
                  <a:cubicBezTo>
                    <a:pt x="178" y="3598"/>
                    <a:pt x="178" y="3827"/>
                    <a:pt x="170" y="4064"/>
                  </a:cubicBezTo>
                  <a:cubicBezTo>
                    <a:pt x="110" y="4217"/>
                    <a:pt x="119" y="4412"/>
                    <a:pt x="102" y="4599"/>
                  </a:cubicBezTo>
                  <a:cubicBezTo>
                    <a:pt x="976" y="3250"/>
                    <a:pt x="1536" y="1680"/>
                    <a:pt x="1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7"/>
            <p:cNvSpPr/>
            <p:nvPr/>
          </p:nvSpPr>
          <p:spPr>
            <a:xfrm>
              <a:off x="-749821" y="3035987"/>
              <a:ext cx="459514" cy="703660"/>
            </a:xfrm>
            <a:custGeom>
              <a:rect b="b" l="l" r="r" t="t"/>
              <a:pathLst>
                <a:path extrusionOk="0" h="20734" w="13540">
                  <a:moveTo>
                    <a:pt x="9781" y="1"/>
                  </a:moveTo>
                  <a:cubicBezTo>
                    <a:pt x="6074" y="1"/>
                    <a:pt x="2825" y="1943"/>
                    <a:pt x="993" y="4870"/>
                  </a:cubicBezTo>
                  <a:cubicBezTo>
                    <a:pt x="993" y="4938"/>
                    <a:pt x="993" y="4997"/>
                    <a:pt x="959" y="5056"/>
                  </a:cubicBezTo>
                  <a:cubicBezTo>
                    <a:pt x="908" y="5141"/>
                    <a:pt x="857" y="5150"/>
                    <a:pt x="806" y="5184"/>
                  </a:cubicBezTo>
                  <a:cubicBezTo>
                    <a:pt x="764" y="5260"/>
                    <a:pt x="721" y="5328"/>
                    <a:pt x="679" y="5404"/>
                  </a:cubicBezTo>
                  <a:cubicBezTo>
                    <a:pt x="679" y="5404"/>
                    <a:pt x="679" y="5413"/>
                    <a:pt x="679" y="5421"/>
                  </a:cubicBezTo>
                  <a:cubicBezTo>
                    <a:pt x="637" y="5540"/>
                    <a:pt x="603" y="5684"/>
                    <a:pt x="526" y="5803"/>
                  </a:cubicBezTo>
                  <a:cubicBezTo>
                    <a:pt x="501" y="5820"/>
                    <a:pt x="475" y="5837"/>
                    <a:pt x="450" y="5854"/>
                  </a:cubicBezTo>
                  <a:cubicBezTo>
                    <a:pt x="365" y="6024"/>
                    <a:pt x="289" y="6202"/>
                    <a:pt x="213" y="6380"/>
                  </a:cubicBezTo>
                  <a:cubicBezTo>
                    <a:pt x="221" y="6405"/>
                    <a:pt x="213" y="6431"/>
                    <a:pt x="213" y="6456"/>
                  </a:cubicBezTo>
                  <a:cubicBezTo>
                    <a:pt x="196" y="6566"/>
                    <a:pt x="111" y="6558"/>
                    <a:pt x="111" y="6694"/>
                  </a:cubicBezTo>
                  <a:cubicBezTo>
                    <a:pt x="111" y="6685"/>
                    <a:pt x="102" y="6685"/>
                    <a:pt x="94" y="6685"/>
                  </a:cubicBezTo>
                  <a:cubicBezTo>
                    <a:pt x="60" y="6770"/>
                    <a:pt x="26" y="6855"/>
                    <a:pt x="0" y="6940"/>
                  </a:cubicBezTo>
                  <a:cubicBezTo>
                    <a:pt x="68" y="7084"/>
                    <a:pt x="153" y="7228"/>
                    <a:pt x="51" y="7313"/>
                  </a:cubicBezTo>
                  <a:cubicBezTo>
                    <a:pt x="68" y="7381"/>
                    <a:pt x="68" y="7432"/>
                    <a:pt x="77" y="7491"/>
                  </a:cubicBezTo>
                  <a:cubicBezTo>
                    <a:pt x="238" y="7559"/>
                    <a:pt x="179" y="7729"/>
                    <a:pt x="187" y="7873"/>
                  </a:cubicBezTo>
                  <a:cubicBezTo>
                    <a:pt x="204" y="8051"/>
                    <a:pt x="263" y="8110"/>
                    <a:pt x="306" y="8255"/>
                  </a:cubicBezTo>
                  <a:cubicBezTo>
                    <a:pt x="348" y="8390"/>
                    <a:pt x="314" y="8551"/>
                    <a:pt x="357" y="8679"/>
                  </a:cubicBezTo>
                  <a:cubicBezTo>
                    <a:pt x="382" y="8789"/>
                    <a:pt x="492" y="8882"/>
                    <a:pt x="518" y="8993"/>
                  </a:cubicBezTo>
                  <a:cubicBezTo>
                    <a:pt x="543" y="9128"/>
                    <a:pt x="459" y="9306"/>
                    <a:pt x="518" y="9417"/>
                  </a:cubicBezTo>
                  <a:cubicBezTo>
                    <a:pt x="560" y="9527"/>
                    <a:pt x="721" y="9586"/>
                    <a:pt x="806" y="9671"/>
                  </a:cubicBezTo>
                  <a:cubicBezTo>
                    <a:pt x="883" y="9748"/>
                    <a:pt x="993" y="9807"/>
                    <a:pt x="1044" y="9934"/>
                  </a:cubicBezTo>
                  <a:cubicBezTo>
                    <a:pt x="1103" y="10087"/>
                    <a:pt x="1052" y="10180"/>
                    <a:pt x="1222" y="10274"/>
                  </a:cubicBezTo>
                  <a:cubicBezTo>
                    <a:pt x="1188" y="10392"/>
                    <a:pt x="1180" y="10613"/>
                    <a:pt x="1180" y="10740"/>
                  </a:cubicBezTo>
                  <a:cubicBezTo>
                    <a:pt x="1188" y="10833"/>
                    <a:pt x="1146" y="10825"/>
                    <a:pt x="1180" y="10910"/>
                  </a:cubicBezTo>
                  <a:cubicBezTo>
                    <a:pt x="1205" y="10995"/>
                    <a:pt x="1307" y="10978"/>
                    <a:pt x="1324" y="11088"/>
                  </a:cubicBezTo>
                  <a:cubicBezTo>
                    <a:pt x="1460" y="11198"/>
                    <a:pt x="1748" y="11300"/>
                    <a:pt x="1629" y="11512"/>
                  </a:cubicBezTo>
                  <a:cubicBezTo>
                    <a:pt x="1589" y="11485"/>
                    <a:pt x="1553" y="11475"/>
                    <a:pt x="1517" y="11475"/>
                  </a:cubicBezTo>
                  <a:cubicBezTo>
                    <a:pt x="1485" y="11475"/>
                    <a:pt x="1453" y="11483"/>
                    <a:pt x="1417" y="11495"/>
                  </a:cubicBezTo>
                  <a:cubicBezTo>
                    <a:pt x="1519" y="11648"/>
                    <a:pt x="1756" y="11682"/>
                    <a:pt x="1680" y="11894"/>
                  </a:cubicBezTo>
                  <a:cubicBezTo>
                    <a:pt x="1765" y="11919"/>
                    <a:pt x="1901" y="11936"/>
                    <a:pt x="1943" y="12021"/>
                  </a:cubicBezTo>
                  <a:cubicBezTo>
                    <a:pt x="1960" y="12055"/>
                    <a:pt x="1884" y="12165"/>
                    <a:pt x="1918" y="12250"/>
                  </a:cubicBezTo>
                  <a:cubicBezTo>
                    <a:pt x="1985" y="12386"/>
                    <a:pt x="2316" y="12420"/>
                    <a:pt x="2452" y="12445"/>
                  </a:cubicBezTo>
                  <a:cubicBezTo>
                    <a:pt x="2435" y="12547"/>
                    <a:pt x="2511" y="12632"/>
                    <a:pt x="2511" y="12708"/>
                  </a:cubicBezTo>
                  <a:cubicBezTo>
                    <a:pt x="2511" y="12801"/>
                    <a:pt x="2452" y="12852"/>
                    <a:pt x="2461" y="12963"/>
                  </a:cubicBezTo>
                  <a:cubicBezTo>
                    <a:pt x="2622" y="13014"/>
                    <a:pt x="2825" y="13149"/>
                    <a:pt x="2944" y="13302"/>
                  </a:cubicBezTo>
                  <a:cubicBezTo>
                    <a:pt x="3122" y="13735"/>
                    <a:pt x="2995" y="14150"/>
                    <a:pt x="3131" y="14659"/>
                  </a:cubicBezTo>
                  <a:cubicBezTo>
                    <a:pt x="3139" y="14693"/>
                    <a:pt x="3148" y="14761"/>
                    <a:pt x="3148" y="14829"/>
                  </a:cubicBezTo>
                  <a:cubicBezTo>
                    <a:pt x="3131" y="14897"/>
                    <a:pt x="3122" y="14965"/>
                    <a:pt x="3122" y="15049"/>
                  </a:cubicBezTo>
                  <a:cubicBezTo>
                    <a:pt x="3131" y="15287"/>
                    <a:pt x="3097" y="15499"/>
                    <a:pt x="3071" y="15728"/>
                  </a:cubicBezTo>
                  <a:cubicBezTo>
                    <a:pt x="3054" y="15923"/>
                    <a:pt x="3071" y="16229"/>
                    <a:pt x="3122" y="16424"/>
                  </a:cubicBezTo>
                  <a:cubicBezTo>
                    <a:pt x="3165" y="16576"/>
                    <a:pt x="3275" y="16704"/>
                    <a:pt x="3292" y="16865"/>
                  </a:cubicBezTo>
                  <a:cubicBezTo>
                    <a:pt x="3309" y="17060"/>
                    <a:pt x="3317" y="17238"/>
                    <a:pt x="3385" y="17408"/>
                  </a:cubicBezTo>
                  <a:cubicBezTo>
                    <a:pt x="3453" y="17569"/>
                    <a:pt x="3580" y="17705"/>
                    <a:pt x="3648" y="17866"/>
                  </a:cubicBezTo>
                  <a:cubicBezTo>
                    <a:pt x="3708" y="18010"/>
                    <a:pt x="3724" y="18180"/>
                    <a:pt x="3792" y="18332"/>
                  </a:cubicBezTo>
                  <a:cubicBezTo>
                    <a:pt x="3869" y="18511"/>
                    <a:pt x="3886" y="18680"/>
                    <a:pt x="3954" y="18850"/>
                  </a:cubicBezTo>
                  <a:cubicBezTo>
                    <a:pt x="3999" y="18822"/>
                    <a:pt x="4029" y="18812"/>
                    <a:pt x="4051" y="18812"/>
                  </a:cubicBezTo>
                  <a:cubicBezTo>
                    <a:pt x="4104" y="18812"/>
                    <a:pt x="4112" y="18871"/>
                    <a:pt x="4166" y="18901"/>
                  </a:cubicBezTo>
                  <a:cubicBezTo>
                    <a:pt x="4191" y="18918"/>
                    <a:pt x="4259" y="19019"/>
                    <a:pt x="4284" y="19036"/>
                  </a:cubicBezTo>
                  <a:cubicBezTo>
                    <a:pt x="4310" y="19062"/>
                    <a:pt x="4378" y="19045"/>
                    <a:pt x="4420" y="19070"/>
                  </a:cubicBezTo>
                  <a:cubicBezTo>
                    <a:pt x="4463" y="19113"/>
                    <a:pt x="4564" y="19240"/>
                    <a:pt x="4607" y="19291"/>
                  </a:cubicBezTo>
                  <a:cubicBezTo>
                    <a:pt x="4649" y="19333"/>
                    <a:pt x="4692" y="19367"/>
                    <a:pt x="4725" y="19410"/>
                  </a:cubicBezTo>
                  <a:cubicBezTo>
                    <a:pt x="6218" y="20250"/>
                    <a:pt x="7949" y="20733"/>
                    <a:pt x="9781" y="20733"/>
                  </a:cubicBezTo>
                  <a:cubicBezTo>
                    <a:pt x="10519" y="20733"/>
                    <a:pt x="11232" y="20657"/>
                    <a:pt x="11919" y="20512"/>
                  </a:cubicBezTo>
                  <a:cubicBezTo>
                    <a:pt x="11843" y="20504"/>
                    <a:pt x="11783" y="20487"/>
                    <a:pt x="11749" y="20470"/>
                  </a:cubicBezTo>
                  <a:cubicBezTo>
                    <a:pt x="11809" y="20300"/>
                    <a:pt x="11732" y="20131"/>
                    <a:pt x="11478" y="19953"/>
                  </a:cubicBezTo>
                  <a:cubicBezTo>
                    <a:pt x="11215" y="19774"/>
                    <a:pt x="11113" y="19749"/>
                    <a:pt x="10986" y="19478"/>
                  </a:cubicBezTo>
                  <a:cubicBezTo>
                    <a:pt x="10935" y="19376"/>
                    <a:pt x="10901" y="19274"/>
                    <a:pt x="10859" y="19172"/>
                  </a:cubicBezTo>
                  <a:cubicBezTo>
                    <a:pt x="10808" y="19036"/>
                    <a:pt x="10816" y="19045"/>
                    <a:pt x="10748" y="18952"/>
                  </a:cubicBezTo>
                  <a:cubicBezTo>
                    <a:pt x="10613" y="18790"/>
                    <a:pt x="10545" y="18697"/>
                    <a:pt x="10460" y="18502"/>
                  </a:cubicBezTo>
                  <a:cubicBezTo>
                    <a:pt x="10392" y="18324"/>
                    <a:pt x="10256" y="18222"/>
                    <a:pt x="10197" y="18052"/>
                  </a:cubicBezTo>
                  <a:cubicBezTo>
                    <a:pt x="10112" y="17815"/>
                    <a:pt x="10307" y="17569"/>
                    <a:pt x="10290" y="17340"/>
                  </a:cubicBezTo>
                  <a:cubicBezTo>
                    <a:pt x="10282" y="17187"/>
                    <a:pt x="10189" y="17153"/>
                    <a:pt x="10146" y="17034"/>
                  </a:cubicBezTo>
                  <a:cubicBezTo>
                    <a:pt x="10121" y="16933"/>
                    <a:pt x="10155" y="16788"/>
                    <a:pt x="10146" y="16687"/>
                  </a:cubicBezTo>
                  <a:cubicBezTo>
                    <a:pt x="10138" y="16483"/>
                    <a:pt x="10163" y="16296"/>
                    <a:pt x="10172" y="16093"/>
                  </a:cubicBezTo>
                  <a:cubicBezTo>
                    <a:pt x="10180" y="15991"/>
                    <a:pt x="10129" y="15915"/>
                    <a:pt x="10146" y="15813"/>
                  </a:cubicBezTo>
                  <a:cubicBezTo>
                    <a:pt x="10172" y="15686"/>
                    <a:pt x="10273" y="15635"/>
                    <a:pt x="10239" y="15482"/>
                  </a:cubicBezTo>
                  <a:cubicBezTo>
                    <a:pt x="10180" y="15465"/>
                    <a:pt x="10138" y="15440"/>
                    <a:pt x="10104" y="15406"/>
                  </a:cubicBezTo>
                  <a:cubicBezTo>
                    <a:pt x="10155" y="15321"/>
                    <a:pt x="10155" y="15245"/>
                    <a:pt x="10053" y="15143"/>
                  </a:cubicBezTo>
                  <a:cubicBezTo>
                    <a:pt x="10019" y="15109"/>
                    <a:pt x="9976" y="15083"/>
                    <a:pt x="9943" y="15058"/>
                  </a:cubicBezTo>
                  <a:cubicBezTo>
                    <a:pt x="9943" y="15049"/>
                    <a:pt x="9943" y="15049"/>
                    <a:pt x="9943" y="15049"/>
                  </a:cubicBezTo>
                  <a:cubicBezTo>
                    <a:pt x="9832" y="14871"/>
                    <a:pt x="9705" y="14702"/>
                    <a:pt x="9552" y="14583"/>
                  </a:cubicBezTo>
                  <a:cubicBezTo>
                    <a:pt x="9408" y="14473"/>
                    <a:pt x="9493" y="14490"/>
                    <a:pt x="9298" y="14481"/>
                  </a:cubicBezTo>
                  <a:cubicBezTo>
                    <a:pt x="9275" y="14479"/>
                    <a:pt x="9251" y="14479"/>
                    <a:pt x="9228" y="14479"/>
                  </a:cubicBezTo>
                  <a:cubicBezTo>
                    <a:pt x="9164" y="14479"/>
                    <a:pt x="9101" y="14484"/>
                    <a:pt x="9037" y="14484"/>
                  </a:cubicBezTo>
                  <a:cubicBezTo>
                    <a:pt x="9014" y="14484"/>
                    <a:pt x="8990" y="14483"/>
                    <a:pt x="8967" y="14481"/>
                  </a:cubicBezTo>
                  <a:cubicBezTo>
                    <a:pt x="8932" y="14481"/>
                    <a:pt x="8899" y="14481"/>
                    <a:pt x="8867" y="14481"/>
                  </a:cubicBezTo>
                  <a:cubicBezTo>
                    <a:pt x="8710" y="14481"/>
                    <a:pt x="8594" y="14475"/>
                    <a:pt x="8424" y="14405"/>
                  </a:cubicBezTo>
                  <a:cubicBezTo>
                    <a:pt x="8293" y="14349"/>
                    <a:pt x="8216" y="14319"/>
                    <a:pt x="8145" y="14319"/>
                  </a:cubicBezTo>
                  <a:cubicBezTo>
                    <a:pt x="8066" y="14319"/>
                    <a:pt x="7995" y="14358"/>
                    <a:pt x="7864" y="14439"/>
                  </a:cubicBezTo>
                  <a:cubicBezTo>
                    <a:pt x="7757" y="14507"/>
                    <a:pt x="7687" y="14518"/>
                    <a:pt x="7612" y="14518"/>
                  </a:cubicBezTo>
                  <a:cubicBezTo>
                    <a:pt x="7575" y="14518"/>
                    <a:pt x="7536" y="14515"/>
                    <a:pt x="7491" y="14515"/>
                  </a:cubicBezTo>
                  <a:cubicBezTo>
                    <a:pt x="7423" y="14515"/>
                    <a:pt x="7304" y="14515"/>
                    <a:pt x="7211" y="14507"/>
                  </a:cubicBezTo>
                  <a:cubicBezTo>
                    <a:pt x="7143" y="14504"/>
                    <a:pt x="7085" y="14502"/>
                    <a:pt x="7029" y="14502"/>
                  </a:cubicBezTo>
                  <a:cubicBezTo>
                    <a:pt x="6917" y="14502"/>
                    <a:pt x="6815" y="14509"/>
                    <a:pt x="6668" y="14532"/>
                  </a:cubicBezTo>
                  <a:cubicBezTo>
                    <a:pt x="6566" y="14540"/>
                    <a:pt x="6498" y="14591"/>
                    <a:pt x="6388" y="14591"/>
                  </a:cubicBezTo>
                  <a:cubicBezTo>
                    <a:pt x="6383" y="14592"/>
                    <a:pt x="6377" y="14592"/>
                    <a:pt x="6371" y="14592"/>
                  </a:cubicBezTo>
                  <a:cubicBezTo>
                    <a:pt x="6318" y="14592"/>
                    <a:pt x="6246" y="14567"/>
                    <a:pt x="6180" y="14567"/>
                  </a:cubicBezTo>
                  <a:cubicBezTo>
                    <a:pt x="6161" y="14567"/>
                    <a:pt x="6142" y="14569"/>
                    <a:pt x="6125" y="14574"/>
                  </a:cubicBezTo>
                  <a:cubicBezTo>
                    <a:pt x="6066" y="14591"/>
                    <a:pt x="6074" y="14668"/>
                    <a:pt x="6040" y="14676"/>
                  </a:cubicBezTo>
                  <a:cubicBezTo>
                    <a:pt x="6032" y="14679"/>
                    <a:pt x="6017" y="14680"/>
                    <a:pt x="6000" y="14680"/>
                  </a:cubicBezTo>
                  <a:cubicBezTo>
                    <a:pt x="5968" y="14680"/>
                    <a:pt x="5930" y="14676"/>
                    <a:pt x="5930" y="14676"/>
                  </a:cubicBezTo>
                  <a:cubicBezTo>
                    <a:pt x="5854" y="14710"/>
                    <a:pt x="5735" y="14727"/>
                    <a:pt x="5650" y="14744"/>
                  </a:cubicBezTo>
                  <a:cubicBezTo>
                    <a:pt x="5413" y="14786"/>
                    <a:pt x="5175" y="14863"/>
                    <a:pt x="4946" y="14905"/>
                  </a:cubicBezTo>
                  <a:cubicBezTo>
                    <a:pt x="4919" y="14908"/>
                    <a:pt x="4893" y="14910"/>
                    <a:pt x="4867" y="14910"/>
                  </a:cubicBezTo>
                  <a:cubicBezTo>
                    <a:pt x="4755" y="14910"/>
                    <a:pt x="4652" y="14883"/>
                    <a:pt x="4556" y="14863"/>
                  </a:cubicBezTo>
                  <a:cubicBezTo>
                    <a:pt x="4259" y="14651"/>
                    <a:pt x="3860" y="14244"/>
                    <a:pt x="3648" y="14235"/>
                  </a:cubicBezTo>
                  <a:cubicBezTo>
                    <a:pt x="2732" y="14193"/>
                    <a:pt x="3784" y="12581"/>
                    <a:pt x="4166" y="12182"/>
                  </a:cubicBezTo>
                  <a:cubicBezTo>
                    <a:pt x="4471" y="11868"/>
                    <a:pt x="4513" y="11571"/>
                    <a:pt x="4776" y="11274"/>
                  </a:cubicBezTo>
                  <a:cubicBezTo>
                    <a:pt x="4870" y="11164"/>
                    <a:pt x="5201" y="10978"/>
                    <a:pt x="5336" y="10944"/>
                  </a:cubicBezTo>
                  <a:cubicBezTo>
                    <a:pt x="5367" y="10935"/>
                    <a:pt x="5400" y="10931"/>
                    <a:pt x="5434" y="10931"/>
                  </a:cubicBezTo>
                  <a:cubicBezTo>
                    <a:pt x="5604" y="10931"/>
                    <a:pt x="5805" y="11021"/>
                    <a:pt x="5941" y="11021"/>
                  </a:cubicBezTo>
                  <a:cubicBezTo>
                    <a:pt x="5965" y="11021"/>
                    <a:pt x="5987" y="11018"/>
                    <a:pt x="6006" y="11012"/>
                  </a:cubicBezTo>
                  <a:cubicBezTo>
                    <a:pt x="6252" y="10927"/>
                    <a:pt x="6303" y="10570"/>
                    <a:pt x="6397" y="10375"/>
                  </a:cubicBezTo>
                  <a:cubicBezTo>
                    <a:pt x="6566" y="10002"/>
                    <a:pt x="6804" y="9705"/>
                    <a:pt x="6999" y="9349"/>
                  </a:cubicBezTo>
                  <a:cubicBezTo>
                    <a:pt x="7219" y="8950"/>
                    <a:pt x="7270" y="8526"/>
                    <a:pt x="7474" y="8153"/>
                  </a:cubicBezTo>
                  <a:cubicBezTo>
                    <a:pt x="7525" y="8149"/>
                    <a:pt x="7578" y="8143"/>
                    <a:pt x="7628" y="8143"/>
                  </a:cubicBezTo>
                  <a:cubicBezTo>
                    <a:pt x="7687" y="8143"/>
                    <a:pt x="7742" y="8151"/>
                    <a:pt x="7788" y="8178"/>
                  </a:cubicBezTo>
                  <a:cubicBezTo>
                    <a:pt x="8017" y="8331"/>
                    <a:pt x="7627" y="8755"/>
                    <a:pt x="7847" y="8780"/>
                  </a:cubicBezTo>
                  <a:cubicBezTo>
                    <a:pt x="7864" y="8806"/>
                    <a:pt x="7856" y="8831"/>
                    <a:pt x="7881" y="8848"/>
                  </a:cubicBezTo>
                  <a:cubicBezTo>
                    <a:pt x="8017" y="8789"/>
                    <a:pt x="8144" y="8577"/>
                    <a:pt x="8246" y="8467"/>
                  </a:cubicBezTo>
                  <a:cubicBezTo>
                    <a:pt x="8424" y="8272"/>
                    <a:pt x="8390" y="8212"/>
                    <a:pt x="8441" y="7975"/>
                  </a:cubicBezTo>
                  <a:cubicBezTo>
                    <a:pt x="8509" y="7712"/>
                    <a:pt x="8908" y="6889"/>
                    <a:pt x="8636" y="6575"/>
                  </a:cubicBezTo>
                  <a:cubicBezTo>
                    <a:pt x="8729" y="6473"/>
                    <a:pt x="8755" y="6516"/>
                    <a:pt x="8874" y="6465"/>
                  </a:cubicBezTo>
                  <a:cubicBezTo>
                    <a:pt x="8942" y="6431"/>
                    <a:pt x="9128" y="6388"/>
                    <a:pt x="9238" y="6346"/>
                  </a:cubicBezTo>
                  <a:cubicBezTo>
                    <a:pt x="9264" y="6431"/>
                    <a:pt x="9272" y="6524"/>
                    <a:pt x="9281" y="6651"/>
                  </a:cubicBezTo>
                  <a:cubicBezTo>
                    <a:pt x="9292" y="6648"/>
                    <a:pt x="9303" y="6646"/>
                    <a:pt x="9316" y="6646"/>
                  </a:cubicBezTo>
                  <a:cubicBezTo>
                    <a:pt x="9350" y="6646"/>
                    <a:pt x="9390" y="6656"/>
                    <a:pt x="9424" y="6656"/>
                  </a:cubicBezTo>
                  <a:cubicBezTo>
                    <a:pt x="9436" y="6656"/>
                    <a:pt x="9448" y="6655"/>
                    <a:pt x="9459" y="6651"/>
                  </a:cubicBezTo>
                  <a:cubicBezTo>
                    <a:pt x="9459" y="6694"/>
                    <a:pt x="9484" y="6719"/>
                    <a:pt x="9493" y="6762"/>
                  </a:cubicBezTo>
                  <a:cubicBezTo>
                    <a:pt x="9516" y="6766"/>
                    <a:pt x="9535" y="6768"/>
                    <a:pt x="9550" y="6768"/>
                  </a:cubicBezTo>
                  <a:cubicBezTo>
                    <a:pt x="9674" y="6768"/>
                    <a:pt x="9591" y="6630"/>
                    <a:pt x="9629" y="6533"/>
                  </a:cubicBezTo>
                  <a:cubicBezTo>
                    <a:pt x="9680" y="6388"/>
                    <a:pt x="9790" y="6337"/>
                    <a:pt x="9892" y="6227"/>
                  </a:cubicBezTo>
                  <a:cubicBezTo>
                    <a:pt x="10078" y="6007"/>
                    <a:pt x="10138" y="5845"/>
                    <a:pt x="10121" y="5565"/>
                  </a:cubicBezTo>
                  <a:cubicBezTo>
                    <a:pt x="10112" y="5430"/>
                    <a:pt x="10172" y="5260"/>
                    <a:pt x="10146" y="5133"/>
                  </a:cubicBezTo>
                  <a:cubicBezTo>
                    <a:pt x="10138" y="5056"/>
                    <a:pt x="10112" y="5006"/>
                    <a:pt x="10095" y="4938"/>
                  </a:cubicBezTo>
                  <a:cubicBezTo>
                    <a:pt x="10087" y="4878"/>
                    <a:pt x="10087" y="4819"/>
                    <a:pt x="10078" y="4768"/>
                  </a:cubicBezTo>
                  <a:cubicBezTo>
                    <a:pt x="10087" y="4675"/>
                    <a:pt x="10129" y="4573"/>
                    <a:pt x="10095" y="4471"/>
                  </a:cubicBezTo>
                  <a:cubicBezTo>
                    <a:pt x="10095" y="4463"/>
                    <a:pt x="10087" y="4446"/>
                    <a:pt x="10078" y="4437"/>
                  </a:cubicBezTo>
                  <a:cubicBezTo>
                    <a:pt x="10078" y="4429"/>
                    <a:pt x="10070" y="4412"/>
                    <a:pt x="10070" y="4403"/>
                  </a:cubicBezTo>
                  <a:cubicBezTo>
                    <a:pt x="10053" y="4361"/>
                    <a:pt x="10019" y="4327"/>
                    <a:pt x="9985" y="4285"/>
                  </a:cubicBezTo>
                  <a:cubicBezTo>
                    <a:pt x="9951" y="4132"/>
                    <a:pt x="9909" y="3979"/>
                    <a:pt x="9875" y="3826"/>
                  </a:cubicBezTo>
                  <a:cubicBezTo>
                    <a:pt x="9883" y="3792"/>
                    <a:pt x="9883" y="3759"/>
                    <a:pt x="9883" y="3716"/>
                  </a:cubicBezTo>
                  <a:cubicBezTo>
                    <a:pt x="10061" y="3792"/>
                    <a:pt x="10256" y="3826"/>
                    <a:pt x="10443" y="3869"/>
                  </a:cubicBezTo>
                  <a:cubicBezTo>
                    <a:pt x="10358" y="4030"/>
                    <a:pt x="10867" y="4157"/>
                    <a:pt x="10994" y="4157"/>
                  </a:cubicBezTo>
                  <a:cubicBezTo>
                    <a:pt x="10994" y="4174"/>
                    <a:pt x="10994" y="4200"/>
                    <a:pt x="10994" y="4217"/>
                  </a:cubicBezTo>
                  <a:cubicBezTo>
                    <a:pt x="11016" y="4222"/>
                    <a:pt x="11037" y="4225"/>
                    <a:pt x="11058" y="4225"/>
                  </a:cubicBezTo>
                  <a:cubicBezTo>
                    <a:pt x="11095" y="4225"/>
                    <a:pt x="11131" y="4216"/>
                    <a:pt x="11161" y="4197"/>
                  </a:cubicBezTo>
                  <a:lnTo>
                    <a:pt x="11161" y="4197"/>
                  </a:lnTo>
                  <a:cubicBezTo>
                    <a:pt x="11060" y="4279"/>
                    <a:pt x="11048" y="4438"/>
                    <a:pt x="11223" y="4454"/>
                  </a:cubicBezTo>
                  <a:cubicBezTo>
                    <a:pt x="11173" y="4658"/>
                    <a:pt x="11156" y="4641"/>
                    <a:pt x="11317" y="4734"/>
                  </a:cubicBezTo>
                  <a:cubicBezTo>
                    <a:pt x="11393" y="4785"/>
                    <a:pt x="11512" y="4878"/>
                    <a:pt x="11597" y="4895"/>
                  </a:cubicBezTo>
                  <a:cubicBezTo>
                    <a:pt x="11597" y="4955"/>
                    <a:pt x="11588" y="5006"/>
                    <a:pt x="11597" y="5065"/>
                  </a:cubicBezTo>
                  <a:cubicBezTo>
                    <a:pt x="11724" y="5107"/>
                    <a:pt x="11885" y="5209"/>
                    <a:pt x="11978" y="5319"/>
                  </a:cubicBezTo>
                  <a:cubicBezTo>
                    <a:pt x="12063" y="5413"/>
                    <a:pt x="12072" y="5548"/>
                    <a:pt x="12157" y="5650"/>
                  </a:cubicBezTo>
                  <a:cubicBezTo>
                    <a:pt x="12250" y="5761"/>
                    <a:pt x="12377" y="5845"/>
                    <a:pt x="12462" y="5939"/>
                  </a:cubicBezTo>
                  <a:cubicBezTo>
                    <a:pt x="12487" y="5973"/>
                    <a:pt x="12513" y="6066"/>
                    <a:pt x="12547" y="6108"/>
                  </a:cubicBezTo>
                  <a:cubicBezTo>
                    <a:pt x="12598" y="6159"/>
                    <a:pt x="12640" y="6117"/>
                    <a:pt x="12691" y="6219"/>
                  </a:cubicBezTo>
                  <a:cubicBezTo>
                    <a:pt x="12698" y="6219"/>
                    <a:pt x="12705" y="6220"/>
                    <a:pt x="12712" y="6220"/>
                  </a:cubicBezTo>
                  <a:cubicBezTo>
                    <a:pt x="13137" y="6220"/>
                    <a:pt x="13302" y="4941"/>
                    <a:pt x="13319" y="4632"/>
                  </a:cubicBezTo>
                  <a:cubicBezTo>
                    <a:pt x="13327" y="4369"/>
                    <a:pt x="13471" y="4234"/>
                    <a:pt x="13505" y="3988"/>
                  </a:cubicBezTo>
                  <a:cubicBezTo>
                    <a:pt x="13531" y="3784"/>
                    <a:pt x="13539" y="3445"/>
                    <a:pt x="13522" y="3241"/>
                  </a:cubicBezTo>
                  <a:cubicBezTo>
                    <a:pt x="13488" y="2893"/>
                    <a:pt x="13166" y="2690"/>
                    <a:pt x="13192" y="2325"/>
                  </a:cubicBezTo>
                  <a:cubicBezTo>
                    <a:pt x="13208" y="2087"/>
                    <a:pt x="13378" y="1875"/>
                    <a:pt x="13285" y="1621"/>
                  </a:cubicBezTo>
                  <a:cubicBezTo>
                    <a:pt x="13192" y="1383"/>
                    <a:pt x="13039" y="1315"/>
                    <a:pt x="13056" y="1010"/>
                  </a:cubicBezTo>
                  <a:cubicBezTo>
                    <a:pt x="13073" y="773"/>
                    <a:pt x="13098" y="679"/>
                    <a:pt x="13005" y="510"/>
                  </a:cubicBezTo>
                  <a:cubicBezTo>
                    <a:pt x="11995" y="179"/>
                    <a:pt x="10910" y="1"/>
                    <a:pt x="9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7"/>
            <p:cNvSpPr/>
            <p:nvPr/>
          </p:nvSpPr>
          <p:spPr>
            <a:xfrm>
              <a:off x="-189004" y="3189453"/>
              <a:ext cx="121225" cy="262303"/>
            </a:xfrm>
            <a:custGeom>
              <a:rect b="b" l="l" r="r" t="t"/>
              <a:pathLst>
                <a:path extrusionOk="0" h="7729" w="3572">
                  <a:moveTo>
                    <a:pt x="1816" y="0"/>
                  </a:moveTo>
                  <a:lnTo>
                    <a:pt x="1799" y="76"/>
                  </a:lnTo>
                  <a:cubicBezTo>
                    <a:pt x="1850" y="305"/>
                    <a:pt x="1901" y="526"/>
                    <a:pt x="1833" y="780"/>
                  </a:cubicBezTo>
                  <a:cubicBezTo>
                    <a:pt x="1816" y="814"/>
                    <a:pt x="1790" y="865"/>
                    <a:pt x="1765" y="916"/>
                  </a:cubicBezTo>
                  <a:cubicBezTo>
                    <a:pt x="1714" y="1001"/>
                    <a:pt x="1655" y="1094"/>
                    <a:pt x="1671" y="1188"/>
                  </a:cubicBezTo>
                  <a:cubicBezTo>
                    <a:pt x="1688" y="1298"/>
                    <a:pt x="1765" y="1349"/>
                    <a:pt x="1841" y="1391"/>
                  </a:cubicBezTo>
                  <a:cubicBezTo>
                    <a:pt x="1884" y="1417"/>
                    <a:pt x="1926" y="1442"/>
                    <a:pt x="1951" y="1485"/>
                  </a:cubicBezTo>
                  <a:cubicBezTo>
                    <a:pt x="2121" y="1714"/>
                    <a:pt x="2062" y="1807"/>
                    <a:pt x="1968" y="1985"/>
                  </a:cubicBezTo>
                  <a:cubicBezTo>
                    <a:pt x="1917" y="2078"/>
                    <a:pt x="1858" y="2180"/>
                    <a:pt x="1816" y="2316"/>
                  </a:cubicBezTo>
                  <a:lnTo>
                    <a:pt x="1799" y="2409"/>
                  </a:lnTo>
                  <a:cubicBezTo>
                    <a:pt x="1705" y="2732"/>
                    <a:pt x="1671" y="2867"/>
                    <a:pt x="1264" y="2910"/>
                  </a:cubicBezTo>
                  <a:lnTo>
                    <a:pt x="1205" y="2918"/>
                  </a:lnTo>
                  <a:lnTo>
                    <a:pt x="1213" y="2978"/>
                  </a:lnTo>
                  <a:cubicBezTo>
                    <a:pt x="1222" y="3028"/>
                    <a:pt x="1230" y="3088"/>
                    <a:pt x="1247" y="3139"/>
                  </a:cubicBezTo>
                  <a:cubicBezTo>
                    <a:pt x="1256" y="3190"/>
                    <a:pt x="1264" y="3241"/>
                    <a:pt x="1273" y="3300"/>
                  </a:cubicBezTo>
                  <a:cubicBezTo>
                    <a:pt x="1219" y="3285"/>
                    <a:pt x="1175" y="3278"/>
                    <a:pt x="1135" y="3278"/>
                  </a:cubicBezTo>
                  <a:cubicBezTo>
                    <a:pt x="1043" y="3278"/>
                    <a:pt x="977" y="3314"/>
                    <a:pt x="883" y="3368"/>
                  </a:cubicBezTo>
                  <a:cubicBezTo>
                    <a:pt x="857" y="3385"/>
                    <a:pt x="823" y="3402"/>
                    <a:pt x="781" y="3419"/>
                  </a:cubicBezTo>
                  <a:cubicBezTo>
                    <a:pt x="747" y="3444"/>
                    <a:pt x="704" y="3461"/>
                    <a:pt x="662" y="3487"/>
                  </a:cubicBezTo>
                  <a:cubicBezTo>
                    <a:pt x="501" y="3563"/>
                    <a:pt x="323" y="3648"/>
                    <a:pt x="246" y="3733"/>
                  </a:cubicBezTo>
                  <a:cubicBezTo>
                    <a:pt x="0" y="4012"/>
                    <a:pt x="204" y="4869"/>
                    <a:pt x="357" y="5149"/>
                  </a:cubicBezTo>
                  <a:cubicBezTo>
                    <a:pt x="408" y="5243"/>
                    <a:pt x="458" y="5319"/>
                    <a:pt x="501" y="5395"/>
                  </a:cubicBezTo>
                  <a:cubicBezTo>
                    <a:pt x="603" y="5556"/>
                    <a:pt x="679" y="5684"/>
                    <a:pt x="747" y="5913"/>
                  </a:cubicBezTo>
                  <a:cubicBezTo>
                    <a:pt x="781" y="6040"/>
                    <a:pt x="789" y="6167"/>
                    <a:pt x="789" y="6294"/>
                  </a:cubicBezTo>
                  <a:cubicBezTo>
                    <a:pt x="789" y="6413"/>
                    <a:pt x="798" y="6532"/>
                    <a:pt x="823" y="6642"/>
                  </a:cubicBezTo>
                  <a:cubicBezTo>
                    <a:pt x="857" y="6795"/>
                    <a:pt x="925" y="6880"/>
                    <a:pt x="1018" y="6914"/>
                  </a:cubicBezTo>
                  <a:cubicBezTo>
                    <a:pt x="1045" y="6923"/>
                    <a:pt x="1074" y="6928"/>
                    <a:pt x="1104" y="6928"/>
                  </a:cubicBezTo>
                  <a:cubicBezTo>
                    <a:pt x="1180" y="6928"/>
                    <a:pt x="1267" y="6898"/>
                    <a:pt x="1358" y="6837"/>
                  </a:cubicBezTo>
                  <a:cubicBezTo>
                    <a:pt x="1409" y="6905"/>
                    <a:pt x="1442" y="7024"/>
                    <a:pt x="1468" y="7151"/>
                  </a:cubicBezTo>
                  <a:cubicBezTo>
                    <a:pt x="1527" y="7389"/>
                    <a:pt x="1604" y="7694"/>
                    <a:pt x="1917" y="7720"/>
                  </a:cubicBezTo>
                  <a:cubicBezTo>
                    <a:pt x="1926" y="7728"/>
                    <a:pt x="1943" y="7728"/>
                    <a:pt x="1960" y="7728"/>
                  </a:cubicBezTo>
                  <a:cubicBezTo>
                    <a:pt x="2113" y="7728"/>
                    <a:pt x="2223" y="7643"/>
                    <a:pt x="2291" y="7474"/>
                  </a:cubicBezTo>
                  <a:cubicBezTo>
                    <a:pt x="2435" y="7295"/>
                    <a:pt x="2545" y="7049"/>
                    <a:pt x="2571" y="6956"/>
                  </a:cubicBezTo>
                  <a:lnTo>
                    <a:pt x="2596" y="6880"/>
                  </a:lnTo>
                  <a:cubicBezTo>
                    <a:pt x="2630" y="6769"/>
                    <a:pt x="2656" y="6668"/>
                    <a:pt x="2698" y="6557"/>
                  </a:cubicBezTo>
                  <a:cubicBezTo>
                    <a:pt x="2766" y="6405"/>
                    <a:pt x="2834" y="6277"/>
                    <a:pt x="2910" y="6133"/>
                  </a:cubicBezTo>
                  <a:cubicBezTo>
                    <a:pt x="2986" y="5998"/>
                    <a:pt x="2986" y="5930"/>
                    <a:pt x="2978" y="5845"/>
                  </a:cubicBezTo>
                  <a:cubicBezTo>
                    <a:pt x="2978" y="5802"/>
                    <a:pt x="2969" y="5760"/>
                    <a:pt x="2978" y="5692"/>
                  </a:cubicBezTo>
                  <a:cubicBezTo>
                    <a:pt x="2995" y="5573"/>
                    <a:pt x="3054" y="5378"/>
                    <a:pt x="3105" y="5259"/>
                  </a:cubicBezTo>
                  <a:cubicBezTo>
                    <a:pt x="3139" y="5183"/>
                    <a:pt x="3215" y="5115"/>
                    <a:pt x="3292" y="5039"/>
                  </a:cubicBezTo>
                  <a:cubicBezTo>
                    <a:pt x="3360" y="4980"/>
                    <a:pt x="3427" y="4912"/>
                    <a:pt x="3478" y="4835"/>
                  </a:cubicBezTo>
                  <a:cubicBezTo>
                    <a:pt x="3504" y="4810"/>
                    <a:pt x="3546" y="4784"/>
                    <a:pt x="3572" y="4751"/>
                  </a:cubicBezTo>
                  <a:lnTo>
                    <a:pt x="3555" y="4589"/>
                  </a:lnTo>
                  <a:lnTo>
                    <a:pt x="3555" y="4598"/>
                  </a:lnTo>
                  <a:cubicBezTo>
                    <a:pt x="3521" y="4632"/>
                    <a:pt x="3419" y="4725"/>
                    <a:pt x="3385" y="4776"/>
                  </a:cubicBezTo>
                  <a:cubicBezTo>
                    <a:pt x="3343" y="4844"/>
                    <a:pt x="3283" y="4903"/>
                    <a:pt x="3215" y="4963"/>
                  </a:cubicBezTo>
                  <a:cubicBezTo>
                    <a:pt x="3139" y="5039"/>
                    <a:pt x="3054" y="5124"/>
                    <a:pt x="3003" y="5217"/>
                  </a:cubicBezTo>
                  <a:cubicBezTo>
                    <a:pt x="2944" y="5336"/>
                    <a:pt x="2885" y="5548"/>
                    <a:pt x="2868" y="5675"/>
                  </a:cubicBezTo>
                  <a:cubicBezTo>
                    <a:pt x="2859" y="5760"/>
                    <a:pt x="2868" y="5811"/>
                    <a:pt x="2868" y="5853"/>
                  </a:cubicBezTo>
                  <a:cubicBezTo>
                    <a:pt x="2876" y="5930"/>
                    <a:pt x="2876" y="5972"/>
                    <a:pt x="2817" y="6082"/>
                  </a:cubicBezTo>
                  <a:cubicBezTo>
                    <a:pt x="2740" y="6218"/>
                    <a:pt x="2664" y="6354"/>
                    <a:pt x="2596" y="6515"/>
                  </a:cubicBezTo>
                  <a:cubicBezTo>
                    <a:pt x="2554" y="6634"/>
                    <a:pt x="2520" y="6736"/>
                    <a:pt x="2486" y="6846"/>
                  </a:cubicBezTo>
                  <a:lnTo>
                    <a:pt x="2469" y="6922"/>
                  </a:lnTo>
                  <a:cubicBezTo>
                    <a:pt x="2443" y="7015"/>
                    <a:pt x="2333" y="7253"/>
                    <a:pt x="2206" y="7406"/>
                  </a:cubicBezTo>
                  <a:lnTo>
                    <a:pt x="2197" y="7423"/>
                  </a:lnTo>
                  <a:cubicBezTo>
                    <a:pt x="2145" y="7551"/>
                    <a:pt x="2072" y="7612"/>
                    <a:pt x="1967" y="7612"/>
                  </a:cubicBezTo>
                  <a:cubicBezTo>
                    <a:pt x="1954" y="7612"/>
                    <a:pt x="1940" y="7611"/>
                    <a:pt x="1926" y="7609"/>
                  </a:cubicBezTo>
                  <a:cubicBezTo>
                    <a:pt x="1688" y="7584"/>
                    <a:pt x="1629" y="7346"/>
                    <a:pt x="1578" y="7117"/>
                  </a:cubicBezTo>
                  <a:cubicBezTo>
                    <a:pt x="1544" y="6990"/>
                    <a:pt x="1519" y="6871"/>
                    <a:pt x="1451" y="6786"/>
                  </a:cubicBezTo>
                  <a:lnTo>
                    <a:pt x="1510" y="6727"/>
                  </a:lnTo>
                  <a:lnTo>
                    <a:pt x="1434" y="6651"/>
                  </a:lnTo>
                  <a:cubicBezTo>
                    <a:pt x="1297" y="6759"/>
                    <a:pt x="1179" y="6818"/>
                    <a:pt x="1094" y="6818"/>
                  </a:cubicBezTo>
                  <a:cubicBezTo>
                    <a:pt x="1079" y="6818"/>
                    <a:pt x="1065" y="6816"/>
                    <a:pt x="1052" y="6812"/>
                  </a:cubicBezTo>
                  <a:cubicBezTo>
                    <a:pt x="993" y="6795"/>
                    <a:pt x="950" y="6727"/>
                    <a:pt x="925" y="6617"/>
                  </a:cubicBezTo>
                  <a:cubicBezTo>
                    <a:pt x="908" y="6515"/>
                    <a:pt x="900" y="6405"/>
                    <a:pt x="900" y="6294"/>
                  </a:cubicBezTo>
                  <a:cubicBezTo>
                    <a:pt x="900" y="6159"/>
                    <a:pt x="891" y="6014"/>
                    <a:pt x="857" y="5879"/>
                  </a:cubicBezTo>
                  <a:cubicBezTo>
                    <a:pt x="781" y="5641"/>
                    <a:pt x="696" y="5497"/>
                    <a:pt x="594" y="5336"/>
                  </a:cubicBezTo>
                  <a:cubicBezTo>
                    <a:pt x="552" y="5259"/>
                    <a:pt x="501" y="5192"/>
                    <a:pt x="450" y="5098"/>
                  </a:cubicBezTo>
                  <a:cubicBezTo>
                    <a:pt x="306" y="4835"/>
                    <a:pt x="128" y="4038"/>
                    <a:pt x="331" y="3809"/>
                  </a:cubicBezTo>
                  <a:cubicBezTo>
                    <a:pt x="391" y="3741"/>
                    <a:pt x="569" y="3648"/>
                    <a:pt x="713" y="3580"/>
                  </a:cubicBezTo>
                  <a:cubicBezTo>
                    <a:pt x="755" y="3563"/>
                    <a:pt x="798" y="3537"/>
                    <a:pt x="832" y="3520"/>
                  </a:cubicBezTo>
                  <a:cubicBezTo>
                    <a:pt x="874" y="3495"/>
                    <a:pt x="908" y="3478"/>
                    <a:pt x="942" y="3461"/>
                  </a:cubicBezTo>
                  <a:cubicBezTo>
                    <a:pt x="1028" y="3415"/>
                    <a:pt x="1078" y="3388"/>
                    <a:pt x="1145" y="3388"/>
                  </a:cubicBezTo>
                  <a:cubicBezTo>
                    <a:pt x="1189" y="3388"/>
                    <a:pt x="1241" y="3400"/>
                    <a:pt x="1315" y="3427"/>
                  </a:cubicBezTo>
                  <a:lnTo>
                    <a:pt x="1392" y="3461"/>
                  </a:lnTo>
                  <a:lnTo>
                    <a:pt x="1392" y="3376"/>
                  </a:lnTo>
                  <a:cubicBezTo>
                    <a:pt x="1392" y="3274"/>
                    <a:pt x="1375" y="3190"/>
                    <a:pt x="1349" y="3113"/>
                  </a:cubicBezTo>
                  <a:cubicBezTo>
                    <a:pt x="1349" y="3079"/>
                    <a:pt x="1341" y="3045"/>
                    <a:pt x="1332" y="3011"/>
                  </a:cubicBezTo>
                  <a:cubicBezTo>
                    <a:pt x="1756" y="2952"/>
                    <a:pt x="1816" y="2749"/>
                    <a:pt x="1901" y="2435"/>
                  </a:cubicBezTo>
                  <a:lnTo>
                    <a:pt x="1926" y="2341"/>
                  </a:lnTo>
                  <a:cubicBezTo>
                    <a:pt x="1960" y="2223"/>
                    <a:pt x="2011" y="2121"/>
                    <a:pt x="2062" y="2036"/>
                  </a:cubicBezTo>
                  <a:cubicBezTo>
                    <a:pt x="2164" y="1858"/>
                    <a:pt x="2248" y="1697"/>
                    <a:pt x="2045" y="1417"/>
                  </a:cubicBezTo>
                  <a:cubicBezTo>
                    <a:pt x="2002" y="1357"/>
                    <a:pt x="1943" y="1323"/>
                    <a:pt x="1892" y="1289"/>
                  </a:cubicBezTo>
                  <a:cubicBezTo>
                    <a:pt x="1824" y="1256"/>
                    <a:pt x="1790" y="1230"/>
                    <a:pt x="1782" y="1171"/>
                  </a:cubicBezTo>
                  <a:cubicBezTo>
                    <a:pt x="1773" y="1120"/>
                    <a:pt x="1816" y="1043"/>
                    <a:pt x="1858" y="967"/>
                  </a:cubicBezTo>
                  <a:cubicBezTo>
                    <a:pt x="1892" y="916"/>
                    <a:pt x="1917" y="857"/>
                    <a:pt x="1934" y="806"/>
                  </a:cubicBezTo>
                  <a:cubicBezTo>
                    <a:pt x="1985" y="636"/>
                    <a:pt x="2002" y="382"/>
                    <a:pt x="1977" y="229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7"/>
            <p:cNvSpPr/>
            <p:nvPr/>
          </p:nvSpPr>
          <p:spPr>
            <a:xfrm>
              <a:off x="-127102" y="3418599"/>
              <a:ext cx="59900" cy="162391"/>
            </a:xfrm>
            <a:custGeom>
              <a:rect b="b" l="l" r="r" t="t"/>
              <a:pathLst>
                <a:path extrusionOk="0" h="4785" w="1765">
                  <a:moveTo>
                    <a:pt x="1765" y="0"/>
                  </a:moveTo>
                  <a:lnTo>
                    <a:pt x="1714" y="68"/>
                  </a:lnTo>
                  <a:cubicBezTo>
                    <a:pt x="1510" y="247"/>
                    <a:pt x="1332" y="569"/>
                    <a:pt x="1179" y="857"/>
                  </a:cubicBezTo>
                  <a:cubicBezTo>
                    <a:pt x="1094" y="1010"/>
                    <a:pt x="1010" y="1163"/>
                    <a:pt x="933" y="1273"/>
                  </a:cubicBezTo>
                  <a:cubicBezTo>
                    <a:pt x="865" y="1375"/>
                    <a:pt x="730" y="1494"/>
                    <a:pt x="586" y="1621"/>
                  </a:cubicBezTo>
                  <a:cubicBezTo>
                    <a:pt x="331" y="1850"/>
                    <a:pt x="68" y="2087"/>
                    <a:pt x="17" y="2333"/>
                  </a:cubicBezTo>
                  <a:cubicBezTo>
                    <a:pt x="0" y="2427"/>
                    <a:pt x="51" y="2537"/>
                    <a:pt x="93" y="2639"/>
                  </a:cubicBezTo>
                  <a:cubicBezTo>
                    <a:pt x="127" y="2715"/>
                    <a:pt x="161" y="2783"/>
                    <a:pt x="161" y="2834"/>
                  </a:cubicBezTo>
                  <a:cubicBezTo>
                    <a:pt x="170" y="2910"/>
                    <a:pt x="161" y="2995"/>
                    <a:pt x="144" y="3088"/>
                  </a:cubicBezTo>
                  <a:cubicBezTo>
                    <a:pt x="127" y="3207"/>
                    <a:pt x="119" y="3334"/>
                    <a:pt x="136" y="3470"/>
                  </a:cubicBezTo>
                  <a:cubicBezTo>
                    <a:pt x="170" y="3674"/>
                    <a:pt x="178" y="3894"/>
                    <a:pt x="161" y="4157"/>
                  </a:cubicBezTo>
                  <a:cubicBezTo>
                    <a:pt x="119" y="4276"/>
                    <a:pt x="119" y="4412"/>
                    <a:pt x="110" y="4547"/>
                  </a:cubicBezTo>
                  <a:cubicBezTo>
                    <a:pt x="102" y="4598"/>
                    <a:pt x="102" y="4649"/>
                    <a:pt x="102" y="4700"/>
                  </a:cubicBezTo>
                  <a:lnTo>
                    <a:pt x="102" y="4785"/>
                  </a:lnTo>
                  <a:lnTo>
                    <a:pt x="238" y="4573"/>
                  </a:lnTo>
                  <a:cubicBezTo>
                    <a:pt x="246" y="4471"/>
                    <a:pt x="238" y="4267"/>
                    <a:pt x="272" y="4191"/>
                  </a:cubicBezTo>
                  <a:lnTo>
                    <a:pt x="272" y="4174"/>
                  </a:lnTo>
                  <a:cubicBezTo>
                    <a:pt x="289" y="3903"/>
                    <a:pt x="280" y="3674"/>
                    <a:pt x="246" y="3462"/>
                  </a:cubicBezTo>
                  <a:cubicBezTo>
                    <a:pt x="229" y="3334"/>
                    <a:pt x="246" y="3216"/>
                    <a:pt x="255" y="3097"/>
                  </a:cubicBezTo>
                  <a:cubicBezTo>
                    <a:pt x="263" y="3003"/>
                    <a:pt x="280" y="2919"/>
                    <a:pt x="272" y="2825"/>
                  </a:cubicBezTo>
                  <a:cubicBezTo>
                    <a:pt x="272" y="2757"/>
                    <a:pt x="238" y="2681"/>
                    <a:pt x="195" y="2596"/>
                  </a:cubicBezTo>
                  <a:cubicBezTo>
                    <a:pt x="161" y="2511"/>
                    <a:pt x="119" y="2418"/>
                    <a:pt x="127" y="2359"/>
                  </a:cubicBezTo>
                  <a:cubicBezTo>
                    <a:pt x="170" y="2147"/>
                    <a:pt x="424" y="1918"/>
                    <a:pt x="653" y="1706"/>
                  </a:cubicBezTo>
                  <a:cubicBezTo>
                    <a:pt x="806" y="1578"/>
                    <a:pt x="942" y="1451"/>
                    <a:pt x="1027" y="1332"/>
                  </a:cubicBezTo>
                  <a:cubicBezTo>
                    <a:pt x="1103" y="1222"/>
                    <a:pt x="1188" y="1069"/>
                    <a:pt x="1273" y="908"/>
                  </a:cubicBezTo>
                  <a:cubicBezTo>
                    <a:pt x="1400" y="688"/>
                    <a:pt x="1536" y="442"/>
                    <a:pt x="1680" y="263"/>
                  </a:cubicBezTo>
                  <a:cubicBezTo>
                    <a:pt x="1680" y="264"/>
                    <a:pt x="1680" y="265"/>
                    <a:pt x="1681" y="265"/>
                  </a:cubicBezTo>
                  <a:cubicBezTo>
                    <a:pt x="1689" y="265"/>
                    <a:pt x="1730" y="237"/>
                    <a:pt x="1738" y="237"/>
                  </a:cubicBezTo>
                  <a:cubicBezTo>
                    <a:pt x="1739" y="237"/>
                    <a:pt x="1739" y="237"/>
                    <a:pt x="1739" y="238"/>
                  </a:cubicBezTo>
                  <a:lnTo>
                    <a:pt x="17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7"/>
            <p:cNvSpPr/>
            <p:nvPr/>
          </p:nvSpPr>
          <p:spPr>
            <a:xfrm>
              <a:off x="-750975" y="3268595"/>
              <a:ext cx="137651" cy="411730"/>
            </a:xfrm>
            <a:custGeom>
              <a:rect b="b" l="l" r="r" t="t"/>
              <a:pathLst>
                <a:path extrusionOk="0" h="12132" w="4056">
                  <a:moveTo>
                    <a:pt x="68" y="1"/>
                  </a:moveTo>
                  <a:lnTo>
                    <a:pt x="1" y="171"/>
                  </a:lnTo>
                  <a:cubicBezTo>
                    <a:pt x="1" y="171"/>
                    <a:pt x="111" y="374"/>
                    <a:pt x="51" y="425"/>
                  </a:cubicBezTo>
                  <a:lnTo>
                    <a:pt x="26" y="442"/>
                  </a:lnTo>
                  <a:lnTo>
                    <a:pt x="34" y="476"/>
                  </a:lnTo>
                  <a:cubicBezTo>
                    <a:pt x="43" y="544"/>
                    <a:pt x="51" y="586"/>
                    <a:pt x="51" y="646"/>
                  </a:cubicBezTo>
                  <a:lnTo>
                    <a:pt x="60" y="679"/>
                  </a:lnTo>
                  <a:lnTo>
                    <a:pt x="85" y="696"/>
                  </a:lnTo>
                  <a:cubicBezTo>
                    <a:pt x="170" y="730"/>
                    <a:pt x="170" y="798"/>
                    <a:pt x="170" y="917"/>
                  </a:cubicBezTo>
                  <a:cubicBezTo>
                    <a:pt x="170" y="959"/>
                    <a:pt x="162" y="993"/>
                    <a:pt x="170" y="1036"/>
                  </a:cubicBezTo>
                  <a:cubicBezTo>
                    <a:pt x="179" y="1155"/>
                    <a:pt x="204" y="1222"/>
                    <a:pt x="238" y="1299"/>
                  </a:cubicBezTo>
                  <a:cubicBezTo>
                    <a:pt x="255" y="1333"/>
                    <a:pt x="272" y="1375"/>
                    <a:pt x="289" y="1426"/>
                  </a:cubicBezTo>
                  <a:cubicBezTo>
                    <a:pt x="306" y="1485"/>
                    <a:pt x="306" y="1553"/>
                    <a:pt x="306" y="1621"/>
                  </a:cubicBezTo>
                  <a:cubicBezTo>
                    <a:pt x="314" y="1697"/>
                    <a:pt x="314" y="1774"/>
                    <a:pt x="340" y="1850"/>
                  </a:cubicBezTo>
                  <a:cubicBezTo>
                    <a:pt x="357" y="1901"/>
                    <a:pt x="391" y="1952"/>
                    <a:pt x="416" y="2003"/>
                  </a:cubicBezTo>
                  <a:cubicBezTo>
                    <a:pt x="450" y="2054"/>
                    <a:pt x="484" y="2105"/>
                    <a:pt x="501" y="2156"/>
                  </a:cubicBezTo>
                  <a:cubicBezTo>
                    <a:pt x="509" y="2206"/>
                    <a:pt x="501" y="2274"/>
                    <a:pt x="493" y="2342"/>
                  </a:cubicBezTo>
                  <a:cubicBezTo>
                    <a:pt x="476" y="2427"/>
                    <a:pt x="467" y="2520"/>
                    <a:pt x="501" y="2597"/>
                  </a:cubicBezTo>
                  <a:cubicBezTo>
                    <a:pt x="535" y="2673"/>
                    <a:pt x="620" y="2732"/>
                    <a:pt x="696" y="2783"/>
                  </a:cubicBezTo>
                  <a:cubicBezTo>
                    <a:pt x="739" y="2809"/>
                    <a:pt x="772" y="2834"/>
                    <a:pt x="798" y="2860"/>
                  </a:cubicBezTo>
                  <a:cubicBezTo>
                    <a:pt x="823" y="2885"/>
                    <a:pt x="849" y="2902"/>
                    <a:pt x="874" y="2927"/>
                  </a:cubicBezTo>
                  <a:cubicBezTo>
                    <a:pt x="942" y="2978"/>
                    <a:pt x="1002" y="3021"/>
                    <a:pt x="1035" y="3106"/>
                  </a:cubicBezTo>
                  <a:cubicBezTo>
                    <a:pt x="1044" y="3148"/>
                    <a:pt x="1052" y="3182"/>
                    <a:pt x="1061" y="3224"/>
                  </a:cubicBezTo>
                  <a:cubicBezTo>
                    <a:pt x="1078" y="3301"/>
                    <a:pt x="1095" y="3377"/>
                    <a:pt x="1197" y="3453"/>
                  </a:cubicBezTo>
                  <a:cubicBezTo>
                    <a:pt x="1163" y="3581"/>
                    <a:pt x="1163" y="3784"/>
                    <a:pt x="1163" y="3895"/>
                  </a:cubicBezTo>
                  <a:cubicBezTo>
                    <a:pt x="1163" y="3920"/>
                    <a:pt x="1163" y="3937"/>
                    <a:pt x="1154" y="3954"/>
                  </a:cubicBezTo>
                  <a:cubicBezTo>
                    <a:pt x="1146" y="3988"/>
                    <a:pt x="1137" y="4022"/>
                    <a:pt x="1163" y="4081"/>
                  </a:cubicBezTo>
                  <a:cubicBezTo>
                    <a:pt x="1180" y="4132"/>
                    <a:pt x="1222" y="4158"/>
                    <a:pt x="1256" y="4183"/>
                  </a:cubicBezTo>
                  <a:cubicBezTo>
                    <a:pt x="1290" y="4208"/>
                    <a:pt x="1307" y="4217"/>
                    <a:pt x="1307" y="4251"/>
                  </a:cubicBezTo>
                  <a:lnTo>
                    <a:pt x="1315" y="4276"/>
                  </a:lnTo>
                  <a:lnTo>
                    <a:pt x="1332" y="4285"/>
                  </a:lnTo>
                  <a:cubicBezTo>
                    <a:pt x="1358" y="4310"/>
                    <a:pt x="1400" y="4336"/>
                    <a:pt x="1443" y="4361"/>
                  </a:cubicBezTo>
                  <a:cubicBezTo>
                    <a:pt x="1578" y="4454"/>
                    <a:pt x="1646" y="4505"/>
                    <a:pt x="1638" y="4590"/>
                  </a:cubicBezTo>
                  <a:cubicBezTo>
                    <a:pt x="1607" y="4577"/>
                    <a:pt x="1578" y="4571"/>
                    <a:pt x="1550" y="4571"/>
                  </a:cubicBezTo>
                  <a:cubicBezTo>
                    <a:pt x="1508" y="4571"/>
                    <a:pt x="1470" y="4583"/>
                    <a:pt x="1434" y="4599"/>
                  </a:cubicBezTo>
                  <a:lnTo>
                    <a:pt x="1375" y="4624"/>
                  </a:lnTo>
                  <a:lnTo>
                    <a:pt x="1409" y="4683"/>
                  </a:lnTo>
                  <a:cubicBezTo>
                    <a:pt x="1451" y="4743"/>
                    <a:pt x="1510" y="4777"/>
                    <a:pt x="1553" y="4819"/>
                  </a:cubicBezTo>
                  <a:cubicBezTo>
                    <a:pt x="1655" y="4896"/>
                    <a:pt x="1697" y="4929"/>
                    <a:pt x="1663" y="5031"/>
                  </a:cubicBezTo>
                  <a:lnTo>
                    <a:pt x="1646" y="5082"/>
                  </a:lnTo>
                  <a:lnTo>
                    <a:pt x="1706" y="5099"/>
                  </a:lnTo>
                  <a:cubicBezTo>
                    <a:pt x="1723" y="5108"/>
                    <a:pt x="1740" y="5116"/>
                    <a:pt x="1765" y="5116"/>
                  </a:cubicBezTo>
                  <a:cubicBezTo>
                    <a:pt x="1824" y="5133"/>
                    <a:pt x="1901" y="5150"/>
                    <a:pt x="1926" y="5192"/>
                  </a:cubicBezTo>
                  <a:cubicBezTo>
                    <a:pt x="1926" y="5201"/>
                    <a:pt x="1918" y="5218"/>
                    <a:pt x="1918" y="5226"/>
                  </a:cubicBezTo>
                  <a:cubicBezTo>
                    <a:pt x="1901" y="5286"/>
                    <a:pt x="1875" y="5354"/>
                    <a:pt x="1909" y="5421"/>
                  </a:cubicBezTo>
                  <a:cubicBezTo>
                    <a:pt x="1977" y="5566"/>
                    <a:pt x="2232" y="5608"/>
                    <a:pt x="2418" y="5642"/>
                  </a:cubicBezTo>
                  <a:lnTo>
                    <a:pt x="2435" y="5642"/>
                  </a:lnTo>
                  <a:cubicBezTo>
                    <a:pt x="2444" y="5693"/>
                    <a:pt x="2461" y="5744"/>
                    <a:pt x="2469" y="5778"/>
                  </a:cubicBezTo>
                  <a:cubicBezTo>
                    <a:pt x="2478" y="5812"/>
                    <a:pt x="2495" y="5837"/>
                    <a:pt x="2495" y="5854"/>
                  </a:cubicBezTo>
                  <a:cubicBezTo>
                    <a:pt x="2495" y="5888"/>
                    <a:pt x="2478" y="5922"/>
                    <a:pt x="2469" y="5956"/>
                  </a:cubicBezTo>
                  <a:cubicBezTo>
                    <a:pt x="2452" y="5998"/>
                    <a:pt x="2444" y="6049"/>
                    <a:pt x="2444" y="6117"/>
                  </a:cubicBezTo>
                  <a:lnTo>
                    <a:pt x="2452" y="6151"/>
                  </a:lnTo>
                  <a:lnTo>
                    <a:pt x="2486" y="6168"/>
                  </a:lnTo>
                  <a:cubicBezTo>
                    <a:pt x="2639" y="6219"/>
                    <a:pt x="2825" y="6346"/>
                    <a:pt x="2936" y="6482"/>
                  </a:cubicBezTo>
                  <a:cubicBezTo>
                    <a:pt x="3020" y="6702"/>
                    <a:pt x="3029" y="6923"/>
                    <a:pt x="3037" y="7161"/>
                  </a:cubicBezTo>
                  <a:cubicBezTo>
                    <a:pt x="3046" y="7364"/>
                    <a:pt x="3054" y="7585"/>
                    <a:pt x="3114" y="7822"/>
                  </a:cubicBezTo>
                  <a:cubicBezTo>
                    <a:pt x="3122" y="7856"/>
                    <a:pt x="3131" y="7907"/>
                    <a:pt x="3131" y="7975"/>
                  </a:cubicBezTo>
                  <a:cubicBezTo>
                    <a:pt x="3114" y="8043"/>
                    <a:pt x="3105" y="8119"/>
                    <a:pt x="3105" y="8195"/>
                  </a:cubicBezTo>
                  <a:cubicBezTo>
                    <a:pt x="3114" y="8382"/>
                    <a:pt x="3097" y="8543"/>
                    <a:pt x="3071" y="8721"/>
                  </a:cubicBezTo>
                  <a:cubicBezTo>
                    <a:pt x="3071" y="8772"/>
                    <a:pt x="3063" y="8823"/>
                    <a:pt x="3054" y="8874"/>
                  </a:cubicBezTo>
                  <a:cubicBezTo>
                    <a:pt x="3037" y="9061"/>
                    <a:pt x="3054" y="9375"/>
                    <a:pt x="3105" y="9587"/>
                  </a:cubicBezTo>
                  <a:cubicBezTo>
                    <a:pt x="3122" y="9655"/>
                    <a:pt x="3156" y="9722"/>
                    <a:pt x="3190" y="9790"/>
                  </a:cubicBezTo>
                  <a:cubicBezTo>
                    <a:pt x="3224" y="9867"/>
                    <a:pt x="3266" y="9943"/>
                    <a:pt x="3275" y="10028"/>
                  </a:cubicBezTo>
                  <a:lnTo>
                    <a:pt x="3283" y="10113"/>
                  </a:lnTo>
                  <a:cubicBezTo>
                    <a:pt x="3292" y="10274"/>
                    <a:pt x="3309" y="10426"/>
                    <a:pt x="3377" y="10588"/>
                  </a:cubicBezTo>
                  <a:cubicBezTo>
                    <a:pt x="3411" y="10664"/>
                    <a:pt x="3462" y="10740"/>
                    <a:pt x="3504" y="10817"/>
                  </a:cubicBezTo>
                  <a:cubicBezTo>
                    <a:pt x="3555" y="10893"/>
                    <a:pt x="3606" y="10961"/>
                    <a:pt x="3631" y="11037"/>
                  </a:cubicBezTo>
                  <a:cubicBezTo>
                    <a:pt x="3657" y="11105"/>
                    <a:pt x="3674" y="11173"/>
                    <a:pt x="3699" y="11249"/>
                  </a:cubicBezTo>
                  <a:cubicBezTo>
                    <a:pt x="3716" y="11334"/>
                    <a:pt x="3742" y="11427"/>
                    <a:pt x="3775" y="11512"/>
                  </a:cubicBezTo>
                  <a:cubicBezTo>
                    <a:pt x="3818" y="11597"/>
                    <a:pt x="3843" y="11690"/>
                    <a:pt x="3869" y="11775"/>
                  </a:cubicBezTo>
                  <a:lnTo>
                    <a:pt x="3860" y="11775"/>
                  </a:lnTo>
                  <a:cubicBezTo>
                    <a:pt x="3869" y="11801"/>
                    <a:pt x="3886" y="11996"/>
                    <a:pt x="3894" y="12021"/>
                  </a:cubicBezTo>
                  <a:lnTo>
                    <a:pt x="4055" y="12132"/>
                  </a:lnTo>
                  <a:cubicBezTo>
                    <a:pt x="4047" y="12106"/>
                    <a:pt x="3971" y="11775"/>
                    <a:pt x="3962" y="11750"/>
                  </a:cubicBezTo>
                  <a:cubicBezTo>
                    <a:pt x="3945" y="11657"/>
                    <a:pt x="3920" y="11563"/>
                    <a:pt x="3869" y="11461"/>
                  </a:cubicBezTo>
                  <a:cubicBezTo>
                    <a:pt x="3835" y="11385"/>
                    <a:pt x="3818" y="11300"/>
                    <a:pt x="3792" y="11215"/>
                  </a:cubicBezTo>
                  <a:cubicBezTo>
                    <a:pt x="3775" y="11139"/>
                    <a:pt x="3758" y="11063"/>
                    <a:pt x="3725" y="10986"/>
                  </a:cubicBezTo>
                  <a:cubicBezTo>
                    <a:pt x="3691" y="10910"/>
                    <a:pt x="3640" y="10825"/>
                    <a:pt x="3597" y="10749"/>
                  </a:cubicBezTo>
                  <a:cubicBezTo>
                    <a:pt x="3546" y="10681"/>
                    <a:pt x="3504" y="10613"/>
                    <a:pt x="3470" y="10537"/>
                  </a:cubicBezTo>
                  <a:cubicBezTo>
                    <a:pt x="3411" y="10401"/>
                    <a:pt x="3402" y="10257"/>
                    <a:pt x="3385" y="10104"/>
                  </a:cubicBezTo>
                  <a:lnTo>
                    <a:pt x="3377" y="10011"/>
                  </a:lnTo>
                  <a:cubicBezTo>
                    <a:pt x="3368" y="9909"/>
                    <a:pt x="3326" y="9816"/>
                    <a:pt x="3283" y="9731"/>
                  </a:cubicBezTo>
                  <a:cubicBezTo>
                    <a:pt x="3250" y="9671"/>
                    <a:pt x="3224" y="9612"/>
                    <a:pt x="3207" y="9553"/>
                  </a:cubicBezTo>
                  <a:cubicBezTo>
                    <a:pt x="3165" y="9383"/>
                    <a:pt x="3139" y="9078"/>
                    <a:pt x="3165" y="8883"/>
                  </a:cubicBezTo>
                  <a:cubicBezTo>
                    <a:pt x="3165" y="8832"/>
                    <a:pt x="3173" y="8781"/>
                    <a:pt x="3182" y="8730"/>
                  </a:cubicBezTo>
                  <a:cubicBezTo>
                    <a:pt x="3199" y="8560"/>
                    <a:pt x="3224" y="8382"/>
                    <a:pt x="3207" y="8195"/>
                  </a:cubicBezTo>
                  <a:cubicBezTo>
                    <a:pt x="3207" y="8119"/>
                    <a:pt x="3216" y="8060"/>
                    <a:pt x="3233" y="7992"/>
                  </a:cubicBezTo>
                  <a:lnTo>
                    <a:pt x="3241" y="7983"/>
                  </a:lnTo>
                  <a:lnTo>
                    <a:pt x="3241" y="7975"/>
                  </a:lnTo>
                  <a:cubicBezTo>
                    <a:pt x="3241" y="7890"/>
                    <a:pt x="3233" y="7831"/>
                    <a:pt x="3216" y="7788"/>
                  </a:cubicBezTo>
                  <a:cubicBezTo>
                    <a:pt x="3156" y="7568"/>
                    <a:pt x="3148" y="7356"/>
                    <a:pt x="3148" y="7152"/>
                  </a:cubicBezTo>
                  <a:cubicBezTo>
                    <a:pt x="3139" y="6906"/>
                    <a:pt x="3131" y="6677"/>
                    <a:pt x="3029" y="6431"/>
                  </a:cubicBezTo>
                  <a:lnTo>
                    <a:pt x="3020" y="6422"/>
                  </a:lnTo>
                  <a:cubicBezTo>
                    <a:pt x="2902" y="6278"/>
                    <a:pt x="2724" y="6143"/>
                    <a:pt x="2554" y="6075"/>
                  </a:cubicBezTo>
                  <a:cubicBezTo>
                    <a:pt x="2554" y="6041"/>
                    <a:pt x="2562" y="6015"/>
                    <a:pt x="2571" y="5990"/>
                  </a:cubicBezTo>
                  <a:cubicBezTo>
                    <a:pt x="2579" y="5947"/>
                    <a:pt x="2596" y="5905"/>
                    <a:pt x="2596" y="5854"/>
                  </a:cubicBezTo>
                  <a:cubicBezTo>
                    <a:pt x="2596" y="5820"/>
                    <a:pt x="2588" y="5778"/>
                    <a:pt x="2571" y="5744"/>
                  </a:cubicBezTo>
                  <a:cubicBezTo>
                    <a:pt x="2554" y="5701"/>
                    <a:pt x="2537" y="5651"/>
                    <a:pt x="2545" y="5608"/>
                  </a:cubicBezTo>
                  <a:lnTo>
                    <a:pt x="2554" y="5557"/>
                  </a:lnTo>
                  <a:lnTo>
                    <a:pt x="2503" y="5540"/>
                  </a:lnTo>
                  <a:cubicBezTo>
                    <a:pt x="2478" y="5540"/>
                    <a:pt x="2452" y="5532"/>
                    <a:pt x="2427" y="5532"/>
                  </a:cubicBezTo>
                  <a:cubicBezTo>
                    <a:pt x="2299" y="5506"/>
                    <a:pt x="2045" y="5464"/>
                    <a:pt x="2003" y="5379"/>
                  </a:cubicBezTo>
                  <a:cubicBezTo>
                    <a:pt x="1994" y="5345"/>
                    <a:pt x="2003" y="5303"/>
                    <a:pt x="2019" y="5260"/>
                  </a:cubicBezTo>
                  <a:cubicBezTo>
                    <a:pt x="2028" y="5218"/>
                    <a:pt x="2045" y="5175"/>
                    <a:pt x="2028" y="5142"/>
                  </a:cubicBezTo>
                  <a:cubicBezTo>
                    <a:pt x="1977" y="5065"/>
                    <a:pt x="1875" y="5031"/>
                    <a:pt x="1790" y="5006"/>
                  </a:cubicBezTo>
                  <a:lnTo>
                    <a:pt x="1782" y="5006"/>
                  </a:lnTo>
                  <a:cubicBezTo>
                    <a:pt x="1807" y="4862"/>
                    <a:pt x="1706" y="4794"/>
                    <a:pt x="1621" y="4726"/>
                  </a:cubicBezTo>
                  <a:cubicBezTo>
                    <a:pt x="1604" y="4717"/>
                    <a:pt x="1578" y="4700"/>
                    <a:pt x="1561" y="4683"/>
                  </a:cubicBezTo>
                  <a:cubicBezTo>
                    <a:pt x="1587" y="4683"/>
                    <a:pt x="1604" y="4692"/>
                    <a:pt x="1629" y="4709"/>
                  </a:cubicBezTo>
                  <a:lnTo>
                    <a:pt x="1680" y="4743"/>
                  </a:lnTo>
                  <a:lnTo>
                    <a:pt x="1714" y="4692"/>
                  </a:lnTo>
                  <a:cubicBezTo>
                    <a:pt x="1833" y="4480"/>
                    <a:pt x="1629" y="4353"/>
                    <a:pt x="1502" y="4268"/>
                  </a:cubicBezTo>
                  <a:cubicBezTo>
                    <a:pt x="1468" y="4251"/>
                    <a:pt x="1434" y="4234"/>
                    <a:pt x="1417" y="4208"/>
                  </a:cubicBezTo>
                  <a:cubicBezTo>
                    <a:pt x="1392" y="4141"/>
                    <a:pt x="1349" y="4115"/>
                    <a:pt x="1315" y="4090"/>
                  </a:cubicBezTo>
                  <a:cubicBezTo>
                    <a:pt x="1290" y="4073"/>
                    <a:pt x="1273" y="4064"/>
                    <a:pt x="1264" y="4047"/>
                  </a:cubicBezTo>
                  <a:cubicBezTo>
                    <a:pt x="1256" y="4005"/>
                    <a:pt x="1256" y="4005"/>
                    <a:pt x="1264" y="3979"/>
                  </a:cubicBezTo>
                  <a:cubicBezTo>
                    <a:pt x="1264" y="3962"/>
                    <a:pt x="1273" y="3937"/>
                    <a:pt x="1273" y="3886"/>
                  </a:cubicBezTo>
                  <a:cubicBezTo>
                    <a:pt x="1273" y="3776"/>
                    <a:pt x="1281" y="3547"/>
                    <a:pt x="1315" y="3445"/>
                  </a:cubicBezTo>
                  <a:lnTo>
                    <a:pt x="1332" y="3394"/>
                  </a:lnTo>
                  <a:lnTo>
                    <a:pt x="1290" y="3377"/>
                  </a:lnTo>
                  <a:cubicBezTo>
                    <a:pt x="1197" y="3326"/>
                    <a:pt x="1188" y="3284"/>
                    <a:pt x="1171" y="3199"/>
                  </a:cubicBezTo>
                  <a:cubicBezTo>
                    <a:pt x="1163" y="3165"/>
                    <a:pt x="1154" y="3114"/>
                    <a:pt x="1137" y="3063"/>
                  </a:cubicBezTo>
                  <a:cubicBezTo>
                    <a:pt x="1095" y="2953"/>
                    <a:pt x="1010" y="2894"/>
                    <a:pt x="942" y="2834"/>
                  </a:cubicBezTo>
                  <a:cubicBezTo>
                    <a:pt x="925" y="2817"/>
                    <a:pt x="900" y="2800"/>
                    <a:pt x="874" y="2783"/>
                  </a:cubicBezTo>
                  <a:cubicBezTo>
                    <a:pt x="840" y="2749"/>
                    <a:pt x="798" y="2715"/>
                    <a:pt x="755" y="2690"/>
                  </a:cubicBezTo>
                  <a:cubicBezTo>
                    <a:pt x="696" y="2648"/>
                    <a:pt x="628" y="2597"/>
                    <a:pt x="603" y="2546"/>
                  </a:cubicBezTo>
                  <a:cubicBezTo>
                    <a:pt x="577" y="2503"/>
                    <a:pt x="586" y="2435"/>
                    <a:pt x="603" y="2359"/>
                  </a:cubicBezTo>
                  <a:cubicBezTo>
                    <a:pt x="611" y="2283"/>
                    <a:pt x="620" y="2206"/>
                    <a:pt x="603" y="2139"/>
                  </a:cubicBezTo>
                  <a:cubicBezTo>
                    <a:pt x="586" y="2062"/>
                    <a:pt x="552" y="2003"/>
                    <a:pt x="509" y="1943"/>
                  </a:cubicBezTo>
                  <a:cubicBezTo>
                    <a:pt x="484" y="1901"/>
                    <a:pt x="459" y="1859"/>
                    <a:pt x="442" y="1816"/>
                  </a:cubicBezTo>
                  <a:cubicBezTo>
                    <a:pt x="425" y="1757"/>
                    <a:pt x="425" y="1689"/>
                    <a:pt x="425" y="1621"/>
                  </a:cubicBezTo>
                  <a:cubicBezTo>
                    <a:pt x="416" y="1545"/>
                    <a:pt x="416" y="1468"/>
                    <a:pt x="399" y="1392"/>
                  </a:cubicBezTo>
                  <a:cubicBezTo>
                    <a:pt x="382" y="1333"/>
                    <a:pt x="357" y="1290"/>
                    <a:pt x="340" y="1248"/>
                  </a:cubicBezTo>
                  <a:cubicBezTo>
                    <a:pt x="314" y="1188"/>
                    <a:pt x="289" y="1129"/>
                    <a:pt x="280" y="1027"/>
                  </a:cubicBezTo>
                  <a:cubicBezTo>
                    <a:pt x="280" y="993"/>
                    <a:pt x="280" y="959"/>
                    <a:pt x="280" y="926"/>
                  </a:cubicBezTo>
                  <a:cubicBezTo>
                    <a:pt x="280" y="815"/>
                    <a:pt x="289" y="679"/>
                    <a:pt x="162" y="612"/>
                  </a:cubicBezTo>
                  <a:cubicBezTo>
                    <a:pt x="162" y="569"/>
                    <a:pt x="153" y="527"/>
                    <a:pt x="145" y="484"/>
                  </a:cubicBezTo>
                  <a:cubicBezTo>
                    <a:pt x="221" y="400"/>
                    <a:pt x="187" y="281"/>
                    <a:pt x="128" y="162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7"/>
            <p:cNvSpPr/>
            <p:nvPr/>
          </p:nvSpPr>
          <p:spPr>
            <a:xfrm>
              <a:off x="-646176" y="3053262"/>
              <a:ext cx="357871" cy="680888"/>
            </a:xfrm>
            <a:custGeom>
              <a:rect b="b" l="l" r="r" t="t"/>
              <a:pathLst>
                <a:path extrusionOk="0" h="20063" w="10545">
                  <a:moveTo>
                    <a:pt x="9917" y="1"/>
                  </a:moveTo>
                  <a:cubicBezTo>
                    <a:pt x="9959" y="85"/>
                    <a:pt x="9968" y="264"/>
                    <a:pt x="9959" y="391"/>
                  </a:cubicBezTo>
                  <a:cubicBezTo>
                    <a:pt x="9951" y="425"/>
                    <a:pt x="9951" y="459"/>
                    <a:pt x="9951" y="501"/>
                  </a:cubicBezTo>
                  <a:cubicBezTo>
                    <a:pt x="9934" y="713"/>
                    <a:pt x="10002" y="823"/>
                    <a:pt x="10078" y="942"/>
                  </a:cubicBezTo>
                  <a:cubicBezTo>
                    <a:pt x="10112" y="1002"/>
                    <a:pt x="10146" y="1061"/>
                    <a:pt x="10180" y="1137"/>
                  </a:cubicBezTo>
                  <a:cubicBezTo>
                    <a:pt x="10231" y="1281"/>
                    <a:pt x="10188" y="1409"/>
                    <a:pt x="10146" y="1553"/>
                  </a:cubicBezTo>
                  <a:cubicBezTo>
                    <a:pt x="10121" y="1638"/>
                    <a:pt x="10087" y="1723"/>
                    <a:pt x="10087" y="1816"/>
                  </a:cubicBezTo>
                  <a:cubicBezTo>
                    <a:pt x="10070" y="2028"/>
                    <a:pt x="10163" y="2189"/>
                    <a:pt x="10256" y="2342"/>
                  </a:cubicBezTo>
                  <a:cubicBezTo>
                    <a:pt x="10333" y="2469"/>
                    <a:pt x="10400" y="2596"/>
                    <a:pt x="10417" y="2741"/>
                  </a:cubicBezTo>
                  <a:cubicBezTo>
                    <a:pt x="10434" y="2936"/>
                    <a:pt x="10426" y="3267"/>
                    <a:pt x="10400" y="3479"/>
                  </a:cubicBezTo>
                  <a:cubicBezTo>
                    <a:pt x="10384" y="3580"/>
                    <a:pt x="10350" y="3665"/>
                    <a:pt x="10307" y="3759"/>
                  </a:cubicBezTo>
                  <a:cubicBezTo>
                    <a:pt x="10265" y="3860"/>
                    <a:pt x="10214" y="3979"/>
                    <a:pt x="10205" y="4132"/>
                  </a:cubicBezTo>
                  <a:cubicBezTo>
                    <a:pt x="10197" y="4386"/>
                    <a:pt x="10078" y="5353"/>
                    <a:pt x="9781" y="5608"/>
                  </a:cubicBezTo>
                  <a:cubicBezTo>
                    <a:pt x="9747" y="5642"/>
                    <a:pt x="9713" y="5659"/>
                    <a:pt x="9671" y="5659"/>
                  </a:cubicBezTo>
                  <a:cubicBezTo>
                    <a:pt x="9637" y="5608"/>
                    <a:pt x="9603" y="5599"/>
                    <a:pt x="9569" y="5582"/>
                  </a:cubicBezTo>
                  <a:cubicBezTo>
                    <a:pt x="9552" y="5582"/>
                    <a:pt x="9544" y="5574"/>
                    <a:pt x="9535" y="5565"/>
                  </a:cubicBezTo>
                  <a:cubicBezTo>
                    <a:pt x="9527" y="5548"/>
                    <a:pt x="9510" y="5523"/>
                    <a:pt x="9501" y="5489"/>
                  </a:cubicBezTo>
                  <a:cubicBezTo>
                    <a:pt x="9484" y="5455"/>
                    <a:pt x="9467" y="5421"/>
                    <a:pt x="9450" y="5396"/>
                  </a:cubicBezTo>
                  <a:cubicBezTo>
                    <a:pt x="9408" y="5353"/>
                    <a:pt x="9366" y="5311"/>
                    <a:pt x="9315" y="5269"/>
                  </a:cubicBezTo>
                  <a:cubicBezTo>
                    <a:pt x="9264" y="5218"/>
                    <a:pt x="9204" y="5167"/>
                    <a:pt x="9153" y="5107"/>
                  </a:cubicBezTo>
                  <a:cubicBezTo>
                    <a:pt x="9111" y="5065"/>
                    <a:pt x="9094" y="5014"/>
                    <a:pt x="9069" y="4963"/>
                  </a:cubicBezTo>
                  <a:cubicBezTo>
                    <a:pt x="9043" y="4895"/>
                    <a:pt x="9018" y="4836"/>
                    <a:pt x="8967" y="4785"/>
                  </a:cubicBezTo>
                  <a:cubicBezTo>
                    <a:pt x="8874" y="4666"/>
                    <a:pt x="8721" y="4573"/>
                    <a:pt x="8594" y="4522"/>
                  </a:cubicBezTo>
                  <a:lnTo>
                    <a:pt x="8594" y="4471"/>
                  </a:lnTo>
                  <a:lnTo>
                    <a:pt x="8594" y="4395"/>
                  </a:lnTo>
                  <a:lnTo>
                    <a:pt x="8594" y="4352"/>
                  </a:lnTo>
                  <a:lnTo>
                    <a:pt x="8551" y="4344"/>
                  </a:lnTo>
                  <a:cubicBezTo>
                    <a:pt x="8509" y="4335"/>
                    <a:pt x="8441" y="4284"/>
                    <a:pt x="8382" y="4242"/>
                  </a:cubicBezTo>
                  <a:cubicBezTo>
                    <a:pt x="8348" y="4225"/>
                    <a:pt x="8314" y="4200"/>
                    <a:pt x="8288" y="4183"/>
                  </a:cubicBezTo>
                  <a:cubicBezTo>
                    <a:pt x="8220" y="4140"/>
                    <a:pt x="8186" y="4089"/>
                    <a:pt x="8212" y="4022"/>
                  </a:cubicBezTo>
                  <a:lnTo>
                    <a:pt x="8237" y="3903"/>
                  </a:lnTo>
                  <a:lnTo>
                    <a:pt x="8178" y="3894"/>
                  </a:lnTo>
                  <a:cubicBezTo>
                    <a:pt x="8144" y="3894"/>
                    <a:pt x="8102" y="3886"/>
                    <a:pt x="8093" y="3852"/>
                  </a:cubicBezTo>
                  <a:cubicBezTo>
                    <a:pt x="8085" y="3818"/>
                    <a:pt x="8102" y="3767"/>
                    <a:pt x="8152" y="3733"/>
                  </a:cubicBezTo>
                  <a:cubicBezTo>
                    <a:pt x="8152" y="3733"/>
                    <a:pt x="8161" y="3733"/>
                    <a:pt x="8161" y="3725"/>
                  </a:cubicBezTo>
                  <a:lnTo>
                    <a:pt x="8102" y="3631"/>
                  </a:lnTo>
                  <a:cubicBezTo>
                    <a:pt x="8102" y="3631"/>
                    <a:pt x="8093" y="3640"/>
                    <a:pt x="8085" y="3648"/>
                  </a:cubicBezTo>
                  <a:cubicBezTo>
                    <a:pt x="8066" y="3661"/>
                    <a:pt x="8047" y="3669"/>
                    <a:pt x="8022" y="3669"/>
                  </a:cubicBezTo>
                  <a:cubicBezTo>
                    <a:pt x="8013" y="3669"/>
                    <a:pt x="8003" y="3667"/>
                    <a:pt x="7991" y="3665"/>
                  </a:cubicBezTo>
                  <a:cubicBezTo>
                    <a:pt x="7991" y="3665"/>
                    <a:pt x="7991" y="3657"/>
                    <a:pt x="7991" y="3648"/>
                  </a:cubicBezTo>
                  <a:lnTo>
                    <a:pt x="7991" y="3589"/>
                  </a:lnTo>
                  <a:lnTo>
                    <a:pt x="7932" y="3597"/>
                  </a:lnTo>
                  <a:cubicBezTo>
                    <a:pt x="7928" y="3598"/>
                    <a:pt x="7924" y="3598"/>
                    <a:pt x="7919" y="3598"/>
                  </a:cubicBezTo>
                  <a:cubicBezTo>
                    <a:pt x="7810" y="3598"/>
                    <a:pt x="7497" y="3509"/>
                    <a:pt x="7440" y="3419"/>
                  </a:cubicBezTo>
                  <a:cubicBezTo>
                    <a:pt x="7431" y="3402"/>
                    <a:pt x="7431" y="3402"/>
                    <a:pt x="7440" y="3394"/>
                  </a:cubicBezTo>
                  <a:lnTo>
                    <a:pt x="7474" y="3334"/>
                  </a:lnTo>
                  <a:lnTo>
                    <a:pt x="7406" y="3317"/>
                  </a:lnTo>
                  <a:cubicBezTo>
                    <a:pt x="7347" y="3300"/>
                    <a:pt x="7279" y="3283"/>
                    <a:pt x="7219" y="3267"/>
                  </a:cubicBezTo>
                  <a:cubicBezTo>
                    <a:pt x="7092" y="3241"/>
                    <a:pt x="6965" y="3216"/>
                    <a:pt x="6855" y="3165"/>
                  </a:cubicBezTo>
                  <a:lnTo>
                    <a:pt x="6787" y="3131"/>
                  </a:lnTo>
                  <a:lnTo>
                    <a:pt x="6778" y="3207"/>
                  </a:lnTo>
                  <a:cubicBezTo>
                    <a:pt x="6778" y="3241"/>
                    <a:pt x="6770" y="3275"/>
                    <a:pt x="6770" y="3300"/>
                  </a:cubicBezTo>
                  <a:lnTo>
                    <a:pt x="6770" y="3326"/>
                  </a:lnTo>
                  <a:lnTo>
                    <a:pt x="6770" y="3334"/>
                  </a:lnTo>
                  <a:cubicBezTo>
                    <a:pt x="6787" y="3419"/>
                    <a:pt x="6812" y="3504"/>
                    <a:pt x="6829" y="3589"/>
                  </a:cubicBezTo>
                  <a:cubicBezTo>
                    <a:pt x="6838" y="3614"/>
                    <a:pt x="6846" y="3648"/>
                    <a:pt x="6855" y="3674"/>
                  </a:cubicBezTo>
                  <a:lnTo>
                    <a:pt x="6804" y="3631"/>
                  </a:lnTo>
                  <a:lnTo>
                    <a:pt x="6863" y="3750"/>
                  </a:lnTo>
                  <a:cubicBezTo>
                    <a:pt x="6872" y="3767"/>
                    <a:pt x="6872" y="3784"/>
                    <a:pt x="6880" y="3792"/>
                  </a:cubicBezTo>
                  <a:lnTo>
                    <a:pt x="6880" y="3809"/>
                  </a:lnTo>
                  <a:lnTo>
                    <a:pt x="6889" y="3818"/>
                  </a:lnTo>
                  <a:cubicBezTo>
                    <a:pt x="6905" y="3835"/>
                    <a:pt x="6914" y="3843"/>
                    <a:pt x="6922" y="3852"/>
                  </a:cubicBezTo>
                  <a:lnTo>
                    <a:pt x="6973" y="3954"/>
                  </a:lnTo>
                  <a:cubicBezTo>
                    <a:pt x="6982" y="3962"/>
                    <a:pt x="6982" y="3971"/>
                    <a:pt x="6990" y="3979"/>
                  </a:cubicBezTo>
                  <a:cubicBezTo>
                    <a:pt x="7007" y="4047"/>
                    <a:pt x="6990" y="4106"/>
                    <a:pt x="6982" y="4174"/>
                  </a:cubicBezTo>
                  <a:cubicBezTo>
                    <a:pt x="6973" y="4200"/>
                    <a:pt x="6973" y="4225"/>
                    <a:pt x="6965" y="4251"/>
                  </a:cubicBezTo>
                  <a:lnTo>
                    <a:pt x="6965" y="4259"/>
                  </a:lnTo>
                  <a:lnTo>
                    <a:pt x="6965" y="4268"/>
                  </a:lnTo>
                  <a:cubicBezTo>
                    <a:pt x="6973" y="4318"/>
                    <a:pt x="6982" y="4378"/>
                    <a:pt x="6982" y="4437"/>
                  </a:cubicBezTo>
                  <a:lnTo>
                    <a:pt x="6982" y="4446"/>
                  </a:lnTo>
                  <a:cubicBezTo>
                    <a:pt x="6990" y="4471"/>
                    <a:pt x="6999" y="4488"/>
                    <a:pt x="7007" y="4514"/>
                  </a:cubicBezTo>
                  <a:cubicBezTo>
                    <a:pt x="7016" y="4556"/>
                    <a:pt x="7033" y="4590"/>
                    <a:pt x="7041" y="4641"/>
                  </a:cubicBezTo>
                  <a:cubicBezTo>
                    <a:pt x="7050" y="4700"/>
                    <a:pt x="7041" y="4776"/>
                    <a:pt x="7024" y="4853"/>
                  </a:cubicBezTo>
                  <a:cubicBezTo>
                    <a:pt x="7016" y="4921"/>
                    <a:pt x="7007" y="4997"/>
                    <a:pt x="7016" y="5065"/>
                  </a:cubicBezTo>
                  <a:cubicBezTo>
                    <a:pt x="7024" y="5328"/>
                    <a:pt x="6973" y="5481"/>
                    <a:pt x="6795" y="5684"/>
                  </a:cubicBezTo>
                  <a:cubicBezTo>
                    <a:pt x="6761" y="5718"/>
                    <a:pt x="6727" y="5744"/>
                    <a:pt x="6702" y="5777"/>
                  </a:cubicBezTo>
                  <a:cubicBezTo>
                    <a:pt x="6634" y="5837"/>
                    <a:pt x="6566" y="5896"/>
                    <a:pt x="6524" y="6007"/>
                  </a:cubicBezTo>
                  <a:cubicBezTo>
                    <a:pt x="6498" y="6057"/>
                    <a:pt x="6507" y="6108"/>
                    <a:pt x="6507" y="6151"/>
                  </a:cubicBezTo>
                  <a:cubicBezTo>
                    <a:pt x="6507" y="6168"/>
                    <a:pt x="6515" y="6202"/>
                    <a:pt x="6507" y="6210"/>
                  </a:cubicBezTo>
                  <a:lnTo>
                    <a:pt x="6481" y="6210"/>
                  </a:lnTo>
                  <a:cubicBezTo>
                    <a:pt x="6481" y="6202"/>
                    <a:pt x="6473" y="6185"/>
                    <a:pt x="6473" y="6176"/>
                  </a:cubicBezTo>
                  <a:cubicBezTo>
                    <a:pt x="6464" y="6168"/>
                    <a:pt x="6464" y="6159"/>
                    <a:pt x="6456" y="6142"/>
                  </a:cubicBezTo>
                  <a:lnTo>
                    <a:pt x="6456" y="6083"/>
                  </a:lnTo>
                  <a:lnTo>
                    <a:pt x="6397" y="6091"/>
                  </a:lnTo>
                  <a:cubicBezTo>
                    <a:pt x="6388" y="6094"/>
                    <a:pt x="6380" y="6095"/>
                    <a:pt x="6371" y="6095"/>
                  </a:cubicBezTo>
                  <a:cubicBezTo>
                    <a:pt x="6354" y="6095"/>
                    <a:pt x="6337" y="6091"/>
                    <a:pt x="6320" y="6091"/>
                  </a:cubicBezTo>
                  <a:cubicBezTo>
                    <a:pt x="6303" y="6091"/>
                    <a:pt x="6295" y="6083"/>
                    <a:pt x="6278" y="6083"/>
                  </a:cubicBezTo>
                  <a:cubicBezTo>
                    <a:pt x="6269" y="5981"/>
                    <a:pt x="6261" y="5896"/>
                    <a:pt x="6244" y="5828"/>
                  </a:cubicBezTo>
                  <a:lnTo>
                    <a:pt x="6227" y="5769"/>
                  </a:lnTo>
                  <a:lnTo>
                    <a:pt x="6167" y="5786"/>
                  </a:lnTo>
                  <a:cubicBezTo>
                    <a:pt x="6117" y="5811"/>
                    <a:pt x="6049" y="5828"/>
                    <a:pt x="5981" y="5845"/>
                  </a:cubicBezTo>
                  <a:cubicBezTo>
                    <a:pt x="5904" y="5871"/>
                    <a:pt x="5837" y="5888"/>
                    <a:pt x="5794" y="5905"/>
                  </a:cubicBezTo>
                  <a:cubicBezTo>
                    <a:pt x="5752" y="5930"/>
                    <a:pt x="5726" y="5930"/>
                    <a:pt x="5701" y="5939"/>
                  </a:cubicBezTo>
                  <a:cubicBezTo>
                    <a:pt x="5650" y="5947"/>
                    <a:pt x="5608" y="5964"/>
                    <a:pt x="5548" y="6032"/>
                  </a:cubicBezTo>
                  <a:lnTo>
                    <a:pt x="5506" y="6066"/>
                  </a:lnTo>
                  <a:lnTo>
                    <a:pt x="5540" y="6100"/>
                  </a:lnTo>
                  <a:cubicBezTo>
                    <a:pt x="5726" y="6320"/>
                    <a:pt x="5531" y="6872"/>
                    <a:pt x="5421" y="7203"/>
                  </a:cubicBezTo>
                  <a:cubicBezTo>
                    <a:pt x="5379" y="7304"/>
                    <a:pt x="5353" y="7398"/>
                    <a:pt x="5336" y="7457"/>
                  </a:cubicBezTo>
                  <a:cubicBezTo>
                    <a:pt x="5319" y="7517"/>
                    <a:pt x="5311" y="7567"/>
                    <a:pt x="5311" y="7610"/>
                  </a:cubicBezTo>
                  <a:cubicBezTo>
                    <a:pt x="5285" y="7737"/>
                    <a:pt x="5277" y="7788"/>
                    <a:pt x="5158" y="7924"/>
                  </a:cubicBezTo>
                  <a:cubicBezTo>
                    <a:pt x="5124" y="7958"/>
                    <a:pt x="5090" y="8000"/>
                    <a:pt x="5056" y="8042"/>
                  </a:cubicBezTo>
                  <a:cubicBezTo>
                    <a:pt x="4997" y="8127"/>
                    <a:pt x="4920" y="8212"/>
                    <a:pt x="4853" y="8263"/>
                  </a:cubicBezTo>
                  <a:cubicBezTo>
                    <a:pt x="4844" y="8263"/>
                    <a:pt x="4844" y="8255"/>
                    <a:pt x="4844" y="8255"/>
                  </a:cubicBezTo>
                  <a:lnTo>
                    <a:pt x="4827" y="8229"/>
                  </a:lnTo>
                  <a:lnTo>
                    <a:pt x="4802" y="8221"/>
                  </a:lnTo>
                  <a:lnTo>
                    <a:pt x="4785" y="8221"/>
                  </a:lnTo>
                  <a:cubicBezTo>
                    <a:pt x="4768" y="8195"/>
                    <a:pt x="4793" y="8110"/>
                    <a:pt x="4810" y="8051"/>
                  </a:cubicBezTo>
                  <a:cubicBezTo>
                    <a:pt x="4853" y="7915"/>
                    <a:pt x="4912" y="7729"/>
                    <a:pt x="4759" y="7627"/>
                  </a:cubicBezTo>
                  <a:cubicBezTo>
                    <a:pt x="4705" y="7595"/>
                    <a:pt x="4645" y="7585"/>
                    <a:pt x="4582" y="7585"/>
                  </a:cubicBezTo>
                  <a:cubicBezTo>
                    <a:pt x="4525" y="7585"/>
                    <a:pt x="4467" y="7593"/>
                    <a:pt x="4411" y="7601"/>
                  </a:cubicBezTo>
                  <a:lnTo>
                    <a:pt x="4386" y="7601"/>
                  </a:lnTo>
                  <a:lnTo>
                    <a:pt x="4369" y="7627"/>
                  </a:lnTo>
                  <a:cubicBezTo>
                    <a:pt x="4267" y="7813"/>
                    <a:pt x="4208" y="8017"/>
                    <a:pt x="4140" y="8212"/>
                  </a:cubicBezTo>
                  <a:cubicBezTo>
                    <a:pt x="4072" y="8407"/>
                    <a:pt x="4004" y="8619"/>
                    <a:pt x="3894" y="8814"/>
                  </a:cubicBezTo>
                  <a:cubicBezTo>
                    <a:pt x="3818" y="8967"/>
                    <a:pt x="3724" y="9103"/>
                    <a:pt x="3640" y="9239"/>
                  </a:cubicBezTo>
                  <a:cubicBezTo>
                    <a:pt x="3521" y="9425"/>
                    <a:pt x="3394" y="9629"/>
                    <a:pt x="3292" y="9849"/>
                  </a:cubicBezTo>
                  <a:cubicBezTo>
                    <a:pt x="3266" y="9900"/>
                    <a:pt x="3241" y="9960"/>
                    <a:pt x="3224" y="10019"/>
                  </a:cubicBezTo>
                  <a:cubicBezTo>
                    <a:pt x="3164" y="10197"/>
                    <a:pt x="3088" y="10401"/>
                    <a:pt x="2935" y="10452"/>
                  </a:cubicBezTo>
                  <a:cubicBezTo>
                    <a:pt x="2922" y="10455"/>
                    <a:pt x="2907" y="10457"/>
                    <a:pt x="2889" y="10457"/>
                  </a:cubicBezTo>
                  <a:cubicBezTo>
                    <a:pt x="2830" y="10457"/>
                    <a:pt x="2751" y="10437"/>
                    <a:pt x="2672" y="10418"/>
                  </a:cubicBezTo>
                  <a:cubicBezTo>
                    <a:pt x="2576" y="10394"/>
                    <a:pt x="2476" y="10370"/>
                    <a:pt x="2381" y="10370"/>
                  </a:cubicBezTo>
                  <a:cubicBezTo>
                    <a:pt x="2341" y="10370"/>
                    <a:pt x="2303" y="10374"/>
                    <a:pt x="2265" y="10384"/>
                  </a:cubicBezTo>
                  <a:cubicBezTo>
                    <a:pt x="2130" y="10426"/>
                    <a:pt x="1782" y="10613"/>
                    <a:pt x="1680" y="10732"/>
                  </a:cubicBezTo>
                  <a:cubicBezTo>
                    <a:pt x="1553" y="10876"/>
                    <a:pt x="1476" y="11020"/>
                    <a:pt x="1400" y="11156"/>
                  </a:cubicBezTo>
                  <a:cubicBezTo>
                    <a:pt x="1315" y="11317"/>
                    <a:pt x="1222" y="11478"/>
                    <a:pt x="1069" y="11648"/>
                  </a:cubicBezTo>
                  <a:cubicBezTo>
                    <a:pt x="789" y="11936"/>
                    <a:pt x="0" y="13056"/>
                    <a:pt x="204" y="13556"/>
                  </a:cubicBezTo>
                  <a:cubicBezTo>
                    <a:pt x="263" y="13701"/>
                    <a:pt x="391" y="13777"/>
                    <a:pt x="586" y="13785"/>
                  </a:cubicBezTo>
                  <a:cubicBezTo>
                    <a:pt x="713" y="13794"/>
                    <a:pt x="950" y="13989"/>
                    <a:pt x="1154" y="14159"/>
                  </a:cubicBezTo>
                  <a:cubicBezTo>
                    <a:pt x="1264" y="14244"/>
                    <a:pt x="1366" y="14337"/>
                    <a:pt x="1468" y="14405"/>
                  </a:cubicBezTo>
                  <a:lnTo>
                    <a:pt x="1510" y="14422"/>
                  </a:lnTo>
                  <a:cubicBezTo>
                    <a:pt x="1602" y="14441"/>
                    <a:pt x="1699" y="14461"/>
                    <a:pt x="1802" y="14461"/>
                  </a:cubicBezTo>
                  <a:cubicBezTo>
                    <a:pt x="1831" y="14461"/>
                    <a:pt x="1861" y="14459"/>
                    <a:pt x="1892" y="14456"/>
                  </a:cubicBezTo>
                  <a:cubicBezTo>
                    <a:pt x="2028" y="14430"/>
                    <a:pt x="2163" y="14396"/>
                    <a:pt x="2299" y="14362"/>
                  </a:cubicBezTo>
                  <a:cubicBezTo>
                    <a:pt x="2401" y="14337"/>
                    <a:pt x="2503" y="14311"/>
                    <a:pt x="2605" y="14294"/>
                  </a:cubicBezTo>
                  <a:lnTo>
                    <a:pt x="2664" y="14286"/>
                  </a:lnTo>
                  <a:cubicBezTo>
                    <a:pt x="2732" y="14269"/>
                    <a:pt x="2817" y="14252"/>
                    <a:pt x="2885" y="14227"/>
                  </a:cubicBezTo>
                  <a:cubicBezTo>
                    <a:pt x="2918" y="14231"/>
                    <a:pt x="2942" y="14233"/>
                    <a:pt x="2959" y="14233"/>
                  </a:cubicBezTo>
                  <a:cubicBezTo>
                    <a:pt x="2976" y="14233"/>
                    <a:pt x="2986" y="14231"/>
                    <a:pt x="2995" y="14227"/>
                  </a:cubicBezTo>
                  <a:cubicBezTo>
                    <a:pt x="3037" y="14218"/>
                    <a:pt x="3054" y="14184"/>
                    <a:pt x="3063" y="14159"/>
                  </a:cubicBezTo>
                  <a:cubicBezTo>
                    <a:pt x="3071" y="14133"/>
                    <a:pt x="3080" y="14125"/>
                    <a:pt x="3088" y="14125"/>
                  </a:cubicBezTo>
                  <a:cubicBezTo>
                    <a:pt x="3098" y="14122"/>
                    <a:pt x="3109" y="14121"/>
                    <a:pt x="3122" y="14121"/>
                  </a:cubicBezTo>
                  <a:cubicBezTo>
                    <a:pt x="3152" y="14121"/>
                    <a:pt x="3188" y="14127"/>
                    <a:pt x="3224" y="14133"/>
                  </a:cubicBezTo>
                  <a:cubicBezTo>
                    <a:pt x="3266" y="14142"/>
                    <a:pt x="3300" y="14150"/>
                    <a:pt x="3334" y="14150"/>
                  </a:cubicBezTo>
                  <a:cubicBezTo>
                    <a:pt x="3402" y="14142"/>
                    <a:pt x="3461" y="14125"/>
                    <a:pt x="3512" y="14108"/>
                  </a:cubicBezTo>
                  <a:cubicBezTo>
                    <a:pt x="3546" y="14099"/>
                    <a:pt x="3580" y="14082"/>
                    <a:pt x="3623" y="14082"/>
                  </a:cubicBezTo>
                  <a:cubicBezTo>
                    <a:pt x="3764" y="14060"/>
                    <a:pt x="3860" y="14052"/>
                    <a:pt x="3971" y="14052"/>
                  </a:cubicBezTo>
                  <a:cubicBezTo>
                    <a:pt x="4027" y="14052"/>
                    <a:pt x="4086" y="14054"/>
                    <a:pt x="4157" y="14057"/>
                  </a:cubicBezTo>
                  <a:cubicBezTo>
                    <a:pt x="4242" y="14057"/>
                    <a:pt x="4361" y="14065"/>
                    <a:pt x="4437" y="14065"/>
                  </a:cubicBezTo>
                  <a:lnTo>
                    <a:pt x="4505" y="14065"/>
                  </a:lnTo>
                  <a:cubicBezTo>
                    <a:pt x="4526" y="14067"/>
                    <a:pt x="4548" y="14069"/>
                    <a:pt x="4569" y="14069"/>
                  </a:cubicBezTo>
                  <a:cubicBezTo>
                    <a:pt x="4641" y="14069"/>
                    <a:pt x="4718" y="14052"/>
                    <a:pt x="4836" y="13981"/>
                  </a:cubicBezTo>
                  <a:cubicBezTo>
                    <a:pt x="4956" y="13909"/>
                    <a:pt x="5016" y="13875"/>
                    <a:pt x="5084" y="13875"/>
                  </a:cubicBezTo>
                  <a:cubicBezTo>
                    <a:pt x="5146" y="13875"/>
                    <a:pt x="5216" y="13903"/>
                    <a:pt x="5345" y="13955"/>
                  </a:cubicBezTo>
                  <a:cubicBezTo>
                    <a:pt x="5531" y="14031"/>
                    <a:pt x="5667" y="14031"/>
                    <a:pt x="5837" y="14031"/>
                  </a:cubicBezTo>
                  <a:lnTo>
                    <a:pt x="6057" y="14031"/>
                  </a:lnTo>
                  <a:cubicBezTo>
                    <a:pt x="6097" y="14031"/>
                    <a:pt x="6136" y="14028"/>
                    <a:pt x="6176" y="14028"/>
                  </a:cubicBezTo>
                  <a:cubicBezTo>
                    <a:pt x="6196" y="14028"/>
                    <a:pt x="6216" y="14029"/>
                    <a:pt x="6235" y="14031"/>
                  </a:cubicBezTo>
                  <a:lnTo>
                    <a:pt x="6286" y="14031"/>
                  </a:lnTo>
                  <a:cubicBezTo>
                    <a:pt x="6337" y="14031"/>
                    <a:pt x="6363" y="14040"/>
                    <a:pt x="6380" y="14057"/>
                  </a:cubicBezTo>
                  <a:cubicBezTo>
                    <a:pt x="6397" y="14065"/>
                    <a:pt x="6422" y="14091"/>
                    <a:pt x="6456" y="14125"/>
                  </a:cubicBezTo>
                  <a:cubicBezTo>
                    <a:pt x="6592" y="14227"/>
                    <a:pt x="6719" y="14371"/>
                    <a:pt x="6838" y="14574"/>
                  </a:cubicBezTo>
                  <a:lnTo>
                    <a:pt x="6855" y="14591"/>
                  </a:lnTo>
                  <a:cubicBezTo>
                    <a:pt x="6889" y="14617"/>
                    <a:pt x="6922" y="14651"/>
                    <a:pt x="6956" y="14685"/>
                  </a:cubicBezTo>
                  <a:cubicBezTo>
                    <a:pt x="7041" y="14761"/>
                    <a:pt x="7033" y="14812"/>
                    <a:pt x="6999" y="14871"/>
                  </a:cubicBezTo>
                  <a:lnTo>
                    <a:pt x="6982" y="14905"/>
                  </a:lnTo>
                  <a:lnTo>
                    <a:pt x="7007" y="14931"/>
                  </a:lnTo>
                  <a:cubicBezTo>
                    <a:pt x="7041" y="14973"/>
                    <a:pt x="7084" y="14999"/>
                    <a:pt x="7135" y="15015"/>
                  </a:cubicBezTo>
                  <a:cubicBezTo>
                    <a:pt x="7135" y="15066"/>
                    <a:pt x="7118" y="15109"/>
                    <a:pt x="7092" y="15151"/>
                  </a:cubicBezTo>
                  <a:cubicBezTo>
                    <a:pt x="7067" y="15194"/>
                    <a:pt x="7041" y="15236"/>
                    <a:pt x="7033" y="15295"/>
                  </a:cubicBezTo>
                  <a:cubicBezTo>
                    <a:pt x="7024" y="15363"/>
                    <a:pt x="7033" y="15423"/>
                    <a:pt x="7041" y="15474"/>
                  </a:cubicBezTo>
                  <a:cubicBezTo>
                    <a:pt x="7050" y="15507"/>
                    <a:pt x="7058" y="15541"/>
                    <a:pt x="7058" y="15584"/>
                  </a:cubicBezTo>
                  <a:cubicBezTo>
                    <a:pt x="7050" y="15643"/>
                    <a:pt x="7050" y="15694"/>
                    <a:pt x="7050" y="15754"/>
                  </a:cubicBezTo>
                  <a:cubicBezTo>
                    <a:pt x="7033" y="15898"/>
                    <a:pt x="7024" y="16033"/>
                    <a:pt x="7033" y="16178"/>
                  </a:cubicBezTo>
                  <a:cubicBezTo>
                    <a:pt x="7033" y="16220"/>
                    <a:pt x="7033" y="16262"/>
                    <a:pt x="7024" y="16305"/>
                  </a:cubicBezTo>
                  <a:cubicBezTo>
                    <a:pt x="7024" y="16390"/>
                    <a:pt x="7016" y="16475"/>
                    <a:pt x="7033" y="16542"/>
                  </a:cubicBezTo>
                  <a:cubicBezTo>
                    <a:pt x="7050" y="16602"/>
                    <a:pt x="7084" y="16644"/>
                    <a:pt x="7109" y="16678"/>
                  </a:cubicBezTo>
                  <a:cubicBezTo>
                    <a:pt x="7143" y="16729"/>
                    <a:pt x="7168" y="16763"/>
                    <a:pt x="7177" y="16839"/>
                  </a:cubicBezTo>
                  <a:cubicBezTo>
                    <a:pt x="7185" y="16924"/>
                    <a:pt x="7151" y="17017"/>
                    <a:pt x="7126" y="17119"/>
                  </a:cubicBezTo>
                  <a:cubicBezTo>
                    <a:pt x="7075" y="17263"/>
                    <a:pt x="7033" y="17408"/>
                    <a:pt x="7084" y="17569"/>
                  </a:cubicBezTo>
                  <a:cubicBezTo>
                    <a:pt x="7118" y="17662"/>
                    <a:pt x="7168" y="17739"/>
                    <a:pt x="7228" y="17806"/>
                  </a:cubicBezTo>
                  <a:cubicBezTo>
                    <a:pt x="7270" y="17874"/>
                    <a:pt x="7321" y="17942"/>
                    <a:pt x="7355" y="18018"/>
                  </a:cubicBezTo>
                  <a:cubicBezTo>
                    <a:pt x="7431" y="18222"/>
                    <a:pt x="7516" y="18315"/>
                    <a:pt x="7644" y="18477"/>
                  </a:cubicBezTo>
                  <a:cubicBezTo>
                    <a:pt x="7703" y="18553"/>
                    <a:pt x="7703" y="18553"/>
                    <a:pt x="7728" y="18638"/>
                  </a:cubicBezTo>
                  <a:lnTo>
                    <a:pt x="7745" y="18680"/>
                  </a:lnTo>
                  <a:cubicBezTo>
                    <a:pt x="7788" y="18782"/>
                    <a:pt x="7822" y="18884"/>
                    <a:pt x="7873" y="18994"/>
                  </a:cubicBezTo>
                  <a:cubicBezTo>
                    <a:pt x="7983" y="19232"/>
                    <a:pt x="8085" y="19299"/>
                    <a:pt x="8246" y="19401"/>
                  </a:cubicBezTo>
                  <a:cubicBezTo>
                    <a:pt x="8288" y="19427"/>
                    <a:pt x="8331" y="19461"/>
                    <a:pt x="8382" y="19495"/>
                  </a:cubicBezTo>
                  <a:cubicBezTo>
                    <a:pt x="8678" y="19698"/>
                    <a:pt x="8661" y="19961"/>
                    <a:pt x="8628" y="20063"/>
                  </a:cubicBezTo>
                  <a:lnTo>
                    <a:pt x="8797" y="20029"/>
                  </a:lnTo>
                  <a:cubicBezTo>
                    <a:pt x="8780" y="20029"/>
                    <a:pt x="8763" y="19936"/>
                    <a:pt x="8755" y="19936"/>
                  </a:cubicBezTo>
                  <a:cubicBezTo>
                    <a:pt x="8789" y="19749"/>
                    <a:pt x="8687" y="19571"/>
                    <a:pt x="8441" y="19401"/>
                  </a:cubicBezTo>
                  <a:cubicBezTo>
                    <a:pt x="8390" y="19367"/>
                    <a:pt x="8348" y="19333"/>
                    <a:pt x="8305" y="19308"/>
                  </a:cubicBezTo>
                  <a:cubicBezTo>
                    <a:pt x="8144" y="19206"/>
                    <a:pt x="8068" y="19155"/>
                    <a:pt x="7974" y="18943"/>
                  </a:cubicBezTo>
                  <a:cubicBezTo>
                    <a:pt x="7923" y="18841"/>
                    <a:pt x="7890" y="18748"/>
                    <a:pt x="7847" y="18646"/>
                  </a:cubicBezTo>
                  <a:lnTo>
                    <a:pt x="7830" y="18595"/>
                  </a:lnTo>
                  <a:cubicBezTo>
                    <a:pt x="7796" y="18510"/>
                    <a:pt x="7796" y="18494"/>
                    <a:pt x="7728" y="18409"/>
                  </a:cubicBezTo>
                  <a:cubicBezTo>
                    <a:pt x="7601" y="18256"/>
                    <a:pt x="7525" y="18163"/>
                    <a:pt x="7457" y="17976"/>
                  </a:cubicBezTo>
                  <a:cubicBezTo>
                    <a:pt x="7414" y="17883"/>
                    <a:pt x="7364" y="17815"/>
                    <a:pt x="7313" y="17739"/>
                  </a:cubicBezTo>
                  <a:cubicBezTo>
                    <a:pt x="7262" y="17671"/>
                    <a:pt x="7211" y="17611"/>
                    <a:pt x="7185" y="17535"/>
                  </a:cubicBezTo>
                  <a:cubicBezTo>
                    <a:pt x="7143" y="17408"/>
                    <a:pt x="7185" y="17280"/>
                    <a:pt x="7228" y="17153"/>
                  </a:cubicBezTo>
                  <a:cubicBezTo>
                    <a:pt x="7262" y="17043"/>
                    <a:pt x="7296" y="16941"/>
                    <a:pt x="7287" y="16831"/>
                  </a:cubicBezTo>
                  <a:cubicBezTo>
                    <a:pt x="7279" y="16729"/>
                    <a:pt x="7236" y="16670"/>
                    <a:pt x="7202" y="16619"/>
                  </a:cubicBezTo>
                  <a:cubicBezTo>
                    <a:pt x="7177" y="16585"/>
                    <a:pt x="7151" y="16551"/>
                    <a:pt x="7143" y="16508"/>
                  </a:cubicBezTo>
                  <a:cubicBezTo>
                    <a:pt x="7126" y="16458"/>
                    <a:pt x="7135" y="16390"/>
                    <a:pt x="7135" y="16313"/>
                  </a:cubicBezTo>
                  <a:cubicBezTo>
                    <a:pt x="7143" y="16271"/>
                    <a:pt x="7143" y="16220"/>
                    <a:pt x="7143" y="16178"/>
                  </a:cubicBezTo>
                  <a:cubicBezTo>
                    <a:pt x="7135" y="16033"/>
                    <a:pt x="7143" y="15898"/>
                    <a:pt x="7160" y="15762"/>
                  </a:cubicBezTo>
                  <a:cubicBezTo>
                    <a:pt x="7160" y="15703"/>
                    <a:pt x="7168" y="15652"/>
                    <a:pt x="7168" y="15592"/>
                  </a:cubicBezTo>
                  <a:cubicBezTo>
                    <a:pt x="7168" y="15541"/>
                    <a:pt x="7160" y="15491"/>
                    <a:pt x="7151" y="15448"/>
                  </a:cubicBezTo>
                  <a:cubicBezTo>
                    <a:pt x="7143" y="15406"/>
                    <a:pt x="7135" y="15363"/>
                    <a:pt x="7143" y="15312"/>
                  </a:cubicBezTo>
                  <a:cubicBezTo>
                    <a:pt x="7151" y="15270"/>
                    <a:pt x="7168" y="15236"/>
                    <a:pt x="7185" y="15202"/>
                  </a:cubicBezTo>
                  <a:cubicBezTo>
                    <a:pt x="7219" y="15143"/>
                    <a:pt x="7262" y="15075"/>
                    <a:pt x="7236" y="14965"/>
                  </a:cubicBezTo>
                  <a:lnTo>
                    <a:pt x="7228" y="14931"/>
                  </a:lnTo>
                  <a:lnTo>
                    <a:pt x="7194" y="14922"/>
                  </a:lnTo>
                  <a:cubicBezTo>
                    <a:pt x="7160" y="14914"/>
                    <a:pt x="7135" y="14905"/>
                    <a:pt x="7118" y="14888"/>
                  </a:cubicBezTo>
                  <a:cubicBezTo>
                    <a:pt x="7160" y="14786"/>
                    <a:pt x="7135" y="14693"/>
                    <a:pt x="7033" y="14600"/>
                  </a:cubicBezTo>
                  <a:cubicBezTo>
                    <a:pt x="6999" y="14566"/>
                    <a:pt x="6965" y="14540"/>
                    <a:pt x="6931" y="14515"/>
                  </a:cubicBezTo>
                  <a:cubicBezTo>
                    <a:pt x="6804" y="14303"/>
                    <a:pt x="6668" y="14142"/>
                    <a:pt x="6524" y="14031"/>
                  </a:cubicBezTo>
                  <a:cubicBezTo>
                    <a:pt x="6490" y="14006"/>
                    <a:pt x="6464" y="13989"/>
                    <a:pt x="6456" y="13972"/>
                  </a:cubicBezTo>
                  <a:cubicBezTo>
                    <a:pt x="6405" y="13921"/>
                    <a:pt x="6388" y="13921"/>
                    <a:pt x="6286" y="13921"/>
                  </a:cubicBezTo>
                  <a:lnTo>
                    <a:pt x="6235" y="13921"/>
                  </a:lnTo>
                  <a:cubicBezTo>
                    <a:pt x="6216" y="13918"/>
                    <a:pt x="6195" y="13917"/>
                    <a:pt x="6174" y="13917"/>
                  </a:cubicBezTo>
                  <a:cubicBezTo>
                    <a:pt x="6132" y="13917"/>
                    <a:pt x="6088" y="13921"/>
                    <a:pt x="6049" y="13921"/>
                  </a:cubicBezTo>
                  <a:lnTo>
                    <a:pt x="5837" y="13921"/>
                  </a:lnTo>
                  <a:cubicBezTo>
                    <a:pt x="5667" y="13921"/>
                    <a:pt x="5557" y="13921"/>
                    <a:pt x="5379" y="13853"/>
                  </a:cubicBezTo>
                  <a:cubicBezTo>
                    <a:pt x="5239" y="13793"/>
                    <a:pt x="5154" y="13762"/>
                    <a:pt x="5076" y="13762"/>
                  </a:cubicBezTo>
                  <a:cubicBezTo>
                    <a:pt x="4989" y="13762"/>
                    <a:pt x="4911" y="13802"/>
                    <a:pt x="4776" y="13887"/>
                  </a:cubicBezTo>
                  <a:cubicBezTo>
                    <a:pt x="4687" y="13945"/>
                    <a:pt x="4632" y="13959"/>
                    <a:pt x="4570" y="13959"/>
                  </a:cubicBezTo>
                  <a:cubicBezTo>
                    <a:pt x="4549" y="13959"/>
                    <a:pt x="4528" y="13957"/>
                    <a:pt x="4505" y="13955"/>
                  </a:cubicBezTo>
                  <a:lnTo>
                    <a:pt x="4437" y="13955"/>
                  </a:lnTo>
                  <a:cubicBezTo>
                    <a:pt x="4361" y="13955"/>
                    <a:pt x="4242" y="13947"/>
                    <a:pt x="4157" y="13947"/>
                  </a:cubicBezTo>
                  <a:cubicBezTo>
                    <a:pt x="4086" y="13944"/>
                    <a:pt x="4026" y="13942"/>
                    <a:pt x="3968" y="13942"/>
                  </a:cubicBezTo>
                  <a:cubicBezTo>
                    <a:pt x="3853" y="13942"/>
                    <a:pt x="3750" y="13949"/>
                    <a:pt x="3597" y="13972"/>
                  </a:cubicBezTo>
                  <a:cubicBezTo>
                    <a:pt x="3555" y="13972"/>
                    <a:pt x="3512" y="13989"/>
                    <a:pt x="3470" y="13998"/>
                  </a:cubicBezTo>
                  <a:cubicBezTo>
                    <a:pt x="3427" y="14014"/>
                    <a:pt x="3385" y="14031"/>
                    <a:pt x="3326" y="14031"/>
                  </a:cubicBezTo>
                  <a:cubicBezTo>
                    <a:pt x="3321" y="14034"/>
                    <a:pt x="3314" y="14035"/>
                    <a:pt x="3307" y="14035"/>
                  </a:cubicBezTo>
                  <a:cubicBezTo>
                    <a:pt x="3289" y="14035"/>
                    <a:pt x="3265" y="14029"/>
                    <a:pt x="3241" y="14023"/>
                  </a:cubicBezTo>
                  <a:cubicBezTo>
                    <a:pt x="3200" y="14017"/>
                    <a:pt x="3155" y="14007"/>
                    <a:pt x="3109" y="14007"/>
                  </a:cubicBezTo>
                  <a:cubicBezTo>
                    <a:pt x="3088" y="14007"/>
                    <a:pt x="3067" y="14009"/>
                    <a:pt x="3046" y="14014"/>
                  </a:cubicBezTo>
                  <a:cubicBezTo>
                    <a:pt x="2995" y="14031"/>
                    <a:pt x="2969" y="14082"/>
                    <a:pt x="2961" y="14108"/>
                  </a:cubicBezTo>
                  <a:cubicBezTo>
                    <a:pt x="2961" y="14116"/>
                    <a:pt x="2961" y="14116"/>
                    <a:pt x="2952" y="14116"/>
                  </a:cubicBezTo>
                  <a:lnTo>
                    <a:pt x="2859" y="14116"/>
                  </a:lnTo>
                  <a:lnTo>
                    <a:pt x="2851" y="14125"/>
                  </a:lnTo>
                  <a:cubicBezTo>
                    <a:pt x="2791" y="14142"/>
                    <a:pt x="2706" y="14159"/>
                    <a:pt x="2639" y="14176"/>
                  </a:cubicBezTo>
                  <a:lnTo>
                    <a:pt x="2579" y="14184"/>
                  </a:lnTo>
                  <a:cubicBezTo>
                    <a:pt x="2477" y="14201"/>
                    <a:pt x="2376" y="14227"/>
                    <a:pt x="2274" y="14260"/>
                  </a:cubicBezTo>
                  <a:cubicBezTo>
                    <a:pt x="2138" y="14286"/>
                    <a:pt x="2002" y="14320"/>
                    <a:pt x="1875" y="14345"/>
                  </a:cubicBezTo>
                  <a:cubicBezTo>
                    <a:pt x="1848" y="14349"/>
                    <a:pt x="1822" y="14351"/>
                    <a:pt x="1796" y="14351"/>
                  </a:cubicBezTo>
                  <a:cubicBezTo>
                    <a:pt x="1707" y="14351"/>
                    <a:pt x="1621" y="14331"/>
                    <a:pt x="1536" y="14311"/>
                  </a:cubicBezTo>
                  <a:lnTo>
                    <a:pt x="1519" y="14303"/>
                  </a:lnTo>
                  <a:cubicBezTo>
                    <a:pt x="1425" y="14244"/>
                    <a:pt x="1332" y="14159"/>
                    <a:pt x="1222" y="14074"/>
                  </a:cubicBezTo>
                  <a:cubicBezTo>
                    <a:pt x="984" y="13870"/>
                    <a:pt x="755" y="13684"/>
                    <a:pt x="594" y="13675"/>
                  </a:cubicBezTo>
                  <a:cubicBezTo>
                    <a:pt x="441" y="13667"/>
                    <a:pt x="348" y="13616"/>
                    <a:pt x="306" y="13514"/>
                  </a:cubicBezTo>
                  <a:cubicBezTo>
                    <a:pt x="145" y="13115"/>
                    <a:pt x="806" y="12072"/>
                    <a:pt x="1146" y="11724"/>
                  </a:cubicBezTo>
                  <a:cubicBezTo>
                    <a:pt x="1315" y="11546"/>
                    <a:pt x="1400" y="11376"/>
                    <a:pt x="1493" y="11215"/>
                  </a:cubicBezTo>
                  <a:cubicBezTo>
                    <a:pt x="1570" y="11071"/>
                    <a:pt x="1638" y="10944"/>
                    <a:pt x="1756" y="10808"/>
                  </a:cubicBezTo>
                  <a:cubicBezTo>
                    <a:pt x="1841" y="10715"/>
                    <a:pt x="2163" y="10528"/>
                    <a:pt x="2291" y="10494"/>
                  </a:cubicBezTo>
                  <a:cubicBezTo>
                    <a:pt x="2320" y="10487"/>
                    <a:pt x="2350" y="10484"/>
                    <a:pt x="2383" y="10484"/>
                  </a:cubicBezTo>
                  <a:cubicBezTo>
                    <a:pt x="2464" y="10484"/>
                    <a:pt x="2553" y="10504"/>
                    <a:pt x="2639" y="10528"/>
                  </a:cubicBezTo>
                  <a:cubicBezTo>
                    <a:pt x="2730" y="10552"/>
                    <a:pt x="2812" y="10572"/>
                    <a:pt x="2886" y="10572"/>
                  </a:cubicBezTo>
                  <a:cubicBezTo>
                    <a:pt x="2915" y="10572"/>
                    <a:pt x="2943" y="10569"/>
                    <a:pt x="2969" y="10562"/>
                  </a:cubicBezTo>
                  <a:cubicBezTo>
                    <a:pt x="3173" y="10486"/>
                    <a:pt x="3258" y="10248"/>
                    <a:pt x="3326" y="10061"/>
                  </a:cubicBezTo>
                  <a:cubicBezTo>
                    <a:pt x="3343" y="10002"/>
                    <a:pt x="3368" y="9943"/>
                    <a:pt x="3385" y="9900"/>
                  </a:cubicBezTo>
                  <a:cubicBezTo>
                    <a:pt x="3487" y="9680"/>
                    <a:pt x="3606" y="9493"/>
                    <a:pt x="3733" y="9298"/>
                  </a:cubicBezTo>
                  <a:cubicBezTo>
                    <a:pt x="3818" y="9162"/>
                    <a:pt x="3911" y="9018"/>
                    <a:pt x="3987" y="8874"/>
                  </a:cubicBezTo>
                  <a:cubicBezTo>
                    <a:pt x="4106" y="8662"/>
                    <a:pt x="4174" y="8450"/>
                    <a:pt x="4242" y="8246"/>
                  </a:cubicBezTo>
                  <a:cubicBezTo>
                    <a:pt x="4301" y="8051"/>
                    <a:pt x="4361" y="7873"/>
                    <a:pt x="4454" y="7703"/>
                  </a:cubicBezTo>
                  <a:cubicBezTo>
                    <a:pt x="4492" y="7700"/>
                    <a:pt x="4529" y="7696"/>
                    <a:pt x="4563" y="7696"/>
                  </a:cubicBezTo>
                  <a:cubicBezTo>
                    <a:pt x="4614" y="7696"/>
                    <a:pt x="4660" y="7703"/>
                    <a:pt x="4700" y="7729"/>
                  </a:cubicBezTo>
                  <a:cubicBezTo>
                    <a:pt x="4776" y="7771"/>
                    <a:pt x="4751" y="7881"/>
                    <a:pt x="4700" y="8025"/>
                  </a:cubicBezTo>
                  <a:cubicBezTo>
                    <a:pt x="4674" y="8127"/>
                    <a:pt x="4641" y="8212"/>
                    <a:pt x="4683" y="8280"/>
                  </a:cubicBezTo>
                  <a:cubicBezTo>
                    <a:pt x="4700" y="8297"/>
                    <a:pt x="4717" y="8314"/>
                    <a:pt x="4751" y="8331"/>
                  </a:cubicBezTo>
                  <a:cubicBezTo>
                    <a:pt x="4751" y="8348"/>
                    <a:pt x="4759" y="8373"/>
                    <a:pt x="4793" y="8390"/>
                  </a:cubicBezTo>
                  <a:lnTo>
                    <a:pt x="4819" y="8407"/>
                  </a:lnTo>
                  <a:lnTo>
                    <a:pt x="4844" y="8399"/>
                  </a:lnTo>
                  <a:cubicBezTo>
                    <a:pt x="4954" y="8348"/>
                    <a:pt x="5056" y="8221"/>
                    <a:pt x="5141" y="8110"/>
                  </a:cubicBezTo>
                  <a:cubicBezTo>
                    <a:pt x="5175" y="8068"/>
                    <a:pt x="5200" y="8034"/>
                    <a:pt x="5234" y="8000"/>
                  </a:cubicBezTo>
                  <a:cubicBezTo>
                    <a:pt x="5370" y="7839"/>
                    <a:pt x="5387" y="7763"/>
                    <a:pt x="5412" y="7627"/>
                  </a:cubicBezTo>
                  <a:cubicBezTo>
                    <a:pt x="5421" y="7584"/>
                    <a:pt x="5429" y="7542"/>
                    <a:pt x="5438" y="7483"/>
                  </a:cubicBezTo>
                  <a:cubicBezTo>
                    <a:pt x="5455" y="7432"/>
                    <a:pt x="5480" y="7338"/>
                    <a:pt x="5514" y="7237"/>
                  </a:cubicBezTo>
                  <a:cubicBezTo>
                    <a:pt x="5642" y="6889"/>
                    <a:pt x="5828" y="6354"/>
                    <a:pt x="5650" y="6074"/>
                  </a:cubicBezTo>
                  <a:cubicBezTo>
                    <a:pt x="5675" y="6057"/>
                    <a:pt x="5692" y="6057"/>
                    <a:pt x="5718" y="6049"/>
                  </a:cubicBezTo>
                  <a:cubicBezTo>
                    <a:pt x="5752" y="6040"/>
                    <a:pt x="5786" y="6032"/>
                    <a:pt x="5837" y="6007"/>
                  </a:cubicBezTo>
                  <a:cubicBezTo>
                    <a:pt x="5871" y="5990"/>
                    <a:pt x="5938" y="5973"/>
                    <a:pt x="6006" y="5956"/>
                  </a:cubicBezTo>
                  <a:cubicBezTo>
                    <a:pt x="6057" y="5939"/>
                    <a:pt x="6100" y="5930"/>
                    <a:pt x="6142" y="5913"/>
                  </a:cubicBezTo>
                  <a:cubicBezTo>
                    <a:pt x="6151" y="5981"/>
                    <a:pt x="6159" y="6057"/>
                    <a:pt x="6159" y="6142"/>
                  </a:cubicBezTo>
                  <a:lnTo>
                    <a:pt x="6167" y="6210"/>
                  </a:lnTo>
                  <a:lnTo>
                    <a:pt x="6227" y="6202"/>
                  </a:lnTo>
                  <a:cubicBezTo>
                    <a:pt x="6233" y="6199"/>
                    <a:pt x="6239" y="6198"/>
                    <a:pt x="6246" y="6198"/>
                  </a:cubicBezTo>
                  <a:cubicBezTo>
                    <a:pt x="6261" y="6198"/>
                    <a:pt x="6278" y="6202"/>
                    <a:pt x="6295" y="6202"/>
                  </a:cubicBezTo>
                  <a:cubicBezTo>
                    <a:pt x="6320" y="6202"/>
                    <a:pt x="6337" y="6210"/>
                    <a:pt x="6354" y="6210"/>
                  </a:cubicBezTo>
                  <a:cubicBezTo>
                    <a:pt x="6354" y="6210"/>
                    <a:pt x="6363" y="6219"/>
                    <a:pt x="6363" y="6227"/>
                  </a:cubicBezTo>
                  <a:cubicBezTo>
                    <a:pt x="6371" y="6236"/>
                    <a:pt x="6371" y="6253"/>
                    <a:pt x="6371" y="6261"/>
                  </a:cubicBezTo>
                  <a:lnTo>
                    <a:pt x="6380" y="6303"/>
                  </a:lnTo>
                  <a:lnTo>
                    <a:pt x="6422" y="6312"/>
                  </a:lnTo>
                  <a:cubicBezTo>
                    <a:pt x="6442" y="6320"/>
                    <a:pt x="6467" y="6326"/>
                    <a:pt x="6492" y="6326"/>
                  </a:cubicBezTo>
                  <a:cubicBezTo>
                    <a:pt x="6522" y="6326"/>
                    <a:pt x="6552" y="6318"/>
                    <a:pt x="6575" y="6295"/>
                  </a:cubicBezTo>
                  <a:cubicBezTo>
                    <a:pt x="6617" y="6253"/>
                    <a:pt x="6617" y="6193"/>
                    <a:pt x="6617" y="6142"/>
                  </a:cubicBezTo>
                  <a:cubicBezTo>
                    <a:pt x="6609" y="6108"/>
                    <a:pt x="6609" y="6074"/>
                    <a:pt x="6617" y="6049"/>
                  </a:cubicBezTo>
                  <a:cubicBezTo>
                    <a:pt x="6651" y="5964"/>
                    <a:pt x="6702" y="5913"/>
                    <a:pt x="6770" y="5862"/>
                  </a:cubicBezTo>
                  <a:cubicBezTo>
                    <a:pt x="6804" y="5828"/>
                    <a:pt x="6838" y="5794"/>
                    <a:pt x="6872" y="5761"/>
                  </a:cubicBezTo>
                  <a:cubicBezTo>
                    <a:pt x="7075" y="5531"/>
                    <a:pt x="7135" y="5353"/>
                    <a:pt x="7118" y="5056"/>
                  </a:cubicBezTo>
                  <a:cubicBezTo>
                    <a:pt x="7118" y="4997"/>
                    <a:pt x="7126" y="4938"/>
                    <a:pt x="7135" y="4870"/>
                  </a:cubicBezTo>
                  <a:cubicBezTo>
                    <a:pt x="7143" y="4785"/>
                    <a:pt x="7160" y="4700"/>
                    <a:pt x="7143" y="4624"/>
                  </a:cubicBezTo>
                  <a:cubicBezTo>
                    <a:pt x="7135" y="4564"/>
                    <a:pt x="7118" y="4522"/>
                    <a:pt x="7109" y="4480"/>
                  </a:cubicBezTo>
                  <a:cubicBezTo>
                    <a:pt x="7101" y="4463"/>
                    <a:pt x="7092" y="4446"/>
                    <a:pt x="7092" y="4420"/>
                  </a:cubicBezTo>
                  <a:cubicBezTo>
                    <a:pt x="7084" y="4369"/>
                    <a:pt x="7084" y="4318"/>
                    <a:pt x="7075" y="4259"/>
                  </a:cubicBezTo>
                  <a:cubicBezTo>
                    <a:pt x="7075" y="4242"/>
                    <a:pt x="7084" y="4217"/>
                    <a:pt x="7084" y="4191"/>
                  </a:cubicBezTo>
                  <a:cubicBezTo>
                    <a:pt x="7092" y="4166"/>
                    <a:pt x="7101" y="4123"/>
                    <a:pt x="7101" y="4089"/>
                  </a:cubicBezTo>
                  <a:lnTo>
                    <a:pt x="7126" y="4115"/>
                  </a:lnTo>
                  <a:lnTo>
                    <a:pt x="7126" y="4115"/>
                  </a:lnTo>
                  <a:lnTo>
                    <a:pt x="7101" y="4022"/>
                  </a:lnTo>
                  <a:cubicBezTo>
                    <a:pt x="7101" y="4005"/>
                    <a:pt x="7101" y="3979"/>
                    <a:pt x="7092" y="3954"/>
                  </a:cubicBezTo>
                  <a:cubicBezTo>
                    <a:pt x="7084" y="3937"/>
                    <a:pt x="7084" y="3928"/>
                    <a:pt x="7075" y="3911"/>
                  </a:cubicBezTo>
                  <a:cubicBezTo>
                    <a:pt x="7075" y="3903"/>
                    <a:pt x="7067" y="3886"/>
                    <a:pt x="7067" y="3877"/>
                  </a:cubicBezTo>
                  <a:cubicBezTo>
                    <a:pt x="7050" y="3826"/>
                    <a:pt x="7016" y="3792"/>
                    <a:pt x="6982" y="3759"/>
                  </a:cubicBezTo>
                  <a:cubicBezTo>
                    <a:pt x="6965" y="3691"/>
                    <a:pt x="6948" y="3631"/>
                    <a:pt x="6931" y="3563"/>
                  </a:cubicBezTo>
                  <a:cubicBezTo>
                    <a:pt x="6914" y="3479"/>
                    <a:pt x="6897" y="3402"/>
                    <a:pt x="6872" y="3317"/>
                  </a:cubicBezTo>
                  <a:cubicBezTo>
                    <a:pt x="6872" y="3309"/>
                    <a:pt x="6880" y="3300"/>
                    <a:pt x="6880" y="3292"/>
                  </a:cubicBezTo>
                  <a:cubicBezTo>
                    <a:pt x="6982" y="3334"/>
                    <a:pt x="7084" y="3351"/>
                    <a:pt x="7194" y="3377"/>
                  </a:cubicBezTo>
                  <a:cubicBezTo>
                    <a:pt x="7236" y="3385"/>
                    <a:pt x="7279" y="3402"/>
                    <a:pt x="7321" y="3411"/>
                  </a:cubicBezTo>
                  <a:cubicBezTo>
                    <a:pt x="7321" y="3436"/>
                    <a:pt x="7330" y="3453"/>
                    <a:pt x="7347" y="3479"/>
                  </a:cubicBezTo>
                  <a:cubicBezTo>
                    <a:pt x="7423" y="3606"/>
                    <a:pt x="7737" y="3691"/>
                    <a:pt x="7881" y="3708"/>
                  </a:cubicBezTo>
                  <a:lnTo>
                    <a:pt x="7881" y="3716"/>
                  </a:lnTo>
                  <a:lnTo>
                    <a:pt x="7881" y="3759"/>
                  </a:lnTo>
                  <a:lnTo>
                    <a:pt x="7923" y="3776"/>
                  </a:lnTo>
                  <a:cubicBezTo>
                    <a:pt x="7949" y="3776"/>
                    <a:pt x="7966" y="3776"/>
                    <a:pt x="7983" y="3784"/>
                  </a:cubicBezTo>
                  <a:cubicBezTo>
                    <a:pt x="7974" y="3809"/>
                    <a:pt x="7974" y="3843"/>
                    <a:pt x="7983" y="3877"/>
                  </a:cubicBezTo>
                  <a:cubicBezTo>
                    <a:pt x="7983" y="3911"/>
                    <a:pt x="8008" y="3971"/>
                    <a:pt x="8093" y="3996"/>
                  </a:cubicBezTo>
                  <a:cubicBezTo>
                    <a:pt x="8051" y="4166"/>
                    <a:pt x="8059" y="4191"/>
                    <a:pt x="8229" y="4284"/>
                  </a:cubicBezTo>
                  <a:cubicBezTo>
                    <a:pt x="8254" y="4301"/>
                    <a:pt x="8280" y="4318"/>
                    <a:pt x="8314" y="4335"/>
                  </a:cubicBezTo>
                  <a:cubicBezTo>
                    <a:pt x="8373" y="4378"/>
                    <a:pt x="8424" y="4420"/>
                    <a:pt x="8483" y="4437"/>
                  </a:cubicBezTo>
                  <a:lnTo>
                    <a:pt x="8483" y="4471"/>
                  </a:lnTo>
                  <a:cubicBezTo>
                    <a:pt x="8483" y="4505"/>
                    <a:pt x="8483" y="4539"/>
                    <a:pt x="8483" y="4564"/>
                  </a:cubicBezTo>
                  <a:lnTo>
                    <a:pt x="8483" y="4598"/>
                  </a:lnTo>
                  <a:lnTo>
                    <a:pt x="8517" y="4615"/>
                  </a:lnTo>
                  <a:cubicBezTo>
                    <a:pt x="8653" y="4666"/>
                    <a:pt x="8797" y="4760"/>
                    <a:pt x="8882" y="4853"/>
                  </a:cubicBezTo>
                  <a:cubicBezTo>
                    <a:pt x="8916" y="4895"/>
                    <a:pt x="8933" y="4946"/>
                    <a:pt x="8958" y="5006"/>
                  </a:cubicBezTo>
                  <a:cubicBezTo>
                    <a:pt x="8984" y="5065"/>
                    <a:pt x="9009" y="5124"/>
                    <a:pt x="9060" y="5184"/>
                  </a:cubicBezTo>
                  <a:cubicBezTo>
                    <a:pt x="9111" y="5243"/>
                    <a:pt x="9179" y="5302"/>
                    <a:pt x="9238" y="5353"/>
                  </a:cubicBezTo>
                  <a:cubicBezTo>
                    <a:pt x="9281" y="5396"/>
                    <a:pt x="9323" y="5438"/>
                    <a:pt x="9366" y="5472"/>
                  </a:cubicBezTo>
                  <a:cubicBezTo>
                    <a:pt x="9374" y="5481"/>
                    <a:pt x="9383" y="5506"/>
                    <a:pt x="9391" y="5531"/>
                  </a:cubicBezTo>
                  <a:cubicBezTo>
                    <a:pt x="9408" y="5574"/>
                    <a:pt x="9425" y="5616"/>
                    <a:pt x="9450" y="5642"/>
                  </a:cubicBezTo>
                  <a:cubicBezTo>
                    <a:pt x="9484" y="5676"/>
                    <a:pt x="9510" y="5684"/>
                    <a:pt x="9535" y="5693"/>
                  </a:cubicBezTo>
                  <a:cubicBezTo>
                    <a:pt x="9552" y="5701"/>
                    <a:pt x="9569" y="5701"/>
                    <a:pt x="9586" y="5744"/>
                  </a:cubicBezTo>
                  <a:lnTo>
                    <a:pt x="9603" y="5769"/>
                  </a:lnTo>
                  <a:lnTo>
                    <a:pt x="9629" y="5769"/>
                  </a:lnTo>
                  <a:cubicBezTo>
                    <a:pt x="9639" y="5770"/>
                    <a:pt x="9649" y="5771"/>
                    <a:pt x="9660" y="5771"/>
                  </a:cubicBezTo>
                  <a:cubicBezTo>
                    <a:pt x="9730" y="5771"/>
                    <a:pt x="9791" y="5745"/>
                    <a:pt x="9858" y="5693"/>
                  </a:cubicBezTo>
                  <a:cubicBezTo>
                    <a:pt x="10197" y="5396"/>
                    <a:pt x="10307" y="4318"/>
                    <a:pt x="10316" y="4140"/>
                  </a:cubicBezTo>
                  <a:cubicBezTo>
                    <a:pt x="10316" y="4005"/>
                    <a:pt x="10358" y="3903"/>
                    <a:pt x="10409" y="3801"/>
                  </a:cubicBezTo>
                  <a:cubicBezTo>
                    <a:pt x="10443" y="3708"/>
                    <a:pt x="10485" y="3614"/>
                    <a:pt x="10502" y="3496"/>
                  </a:cubicBezTo>
                  <a:cubicBezTo>
                    <a:pt x="10536" y="3275"/>
                    <a:pt x="10545" y="2936"/>
                    <a:pt x="10519" y="2732"/>
                  </a:cubicBezTo>
                  <a:lnTo>
                    <a:pt x="10528" y="2732"/>
                  </a:lnTo>
                  <a:cubicBezTo>
                    <a:pt x="10511" y="2562"/>
                    <a:pt x="10426" y="2418"/>
                    <a:pt x="10350" y="2291"/>
                  </a:cubicBezTo>
                  <a:cubicBezTo>
                    <a:pt x="10265" y="2138"/>
                    <a:pt x="10180" y="2003"/>
                    <a:pt x="10197" y="1824"/>
                  </a:cubicBezTo>
                  <a:cubicBezTo>
                    <a:pt x="10197" y="1740"/>
                    <a:pt x="10222" y="1663"/>
                    <a:pt x="10248" y="1578"/>
                  </a:cubicBezTo>
                  <a:cubicBezTo>
                    <a:pt x="10299" y="1434"/>
                    <a:pt x="10350" y="1281"/>
                    <a:pt x="10282" y="1095"/>
                  </a:cubicBezTo>
                  <a:cubicBezTo>
                    <a:pt x="10248" y="1010"/>
                    <a:pt x="10205" y="942"/>
                    <a:pt x="10171" y="883"/>
                  </a:cubicBezTo>
                  <a:cubicBezTo>
                    <a:pt x="10104" y="773"/>
                    <a:pt x="10053" y="688"/>
                    <a:pt x="10061" y="510"/>
                  </a:cubicBezTo>
                  <a:cubicBezTo>
                    <a:pt x="10061" y="467"/>
                    <a:pt x="10061" y="433"/>
                    <a:pt x="10070" y="399"/>
                  </a:cubicBezTo>
                  <a:cubicBezTo>
                    <a:pt x="10078" y="247"/>
                    <a:pt x="10104" y="170"/>
                    <a:pt x="10036" y="34"/>
                  </a:cubicBezTo>
                  <a:lnTo>
                    <a:pt x="9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7"/>
            <p:cNvSpPr/>
            <p:nvPr/>
          </p:nvSpPr>
          <p:spPr>
            <a:xfrm>
              <a:off x="-726778" y="3310644"/>
              <a:ext cx="540115" cy="427850"/>
            </a:xfrm>
            <a:custGeom>
              <a:rect b="b" l="l" r="r" t="t"/>
              <a:pathLst>
                <a:path extrusionOk="0" h="12607" w="15915">
                  <a:moveTo>
                    <a:pt x="1366" y="0"/>
                  </a:moveTo>
                  <a:cubicBezTo>
                    <a:pt x="560" y="0"/>
                    <a:pt x="0" y="993"/>
                    <a:pt x="119" y="2214"/>
                  </a:cubicBezTo>
                  <a:cubicBezTo>
                    <a:pt x="229" y="3351"/>
                    <a:pt x="882" y="4284"/>
                    <a:pt x="1620" y="4420"/>
                  </a:cubicBezTo>
                  <a:cubicBezTo>
                    <a:pt x="2307" y="8763"/>
                    <a:pt x="5616" y="12089"/>
                    <a:pt x="9951" y="12606"/>
                  </a:cubicBezTo>
                  <a:cubicBezTo>
                    <a:pt x="12190" y="12428"/>
                    <a:pt x="14260" y="11546"/>
                    <a:pt x="15914" y="10180"/>
                  </a:cubicBezTo>
                  <a:lnTo>
                    <a:pt x="15914" y="10180"/>
                  </a:lnTo>
                  <a:cubicBezTo>
                    <a:pt x="14608" y="10799"/>
                    <a:pt x="13191" y="11147"/>
                    <a:pt x="11724" y="11147"/>
                  </a:cubicBezTo>
                  <a:cubicBezTo>
                    <a:pt x="7346" y="11147"/>
                    <a:pt x="3784" y="8153"/>
                    <a:pt x="2545" y="4089"/>
                  </a:cubicBezTo>
                  <a:cubicBezTo>
                    <a:pt x="2910" y="3699"/>
                    <a:pt x="3113" y="3003"/>
                    <a:pt x="3037" y="2214"/>
                  </a:cubicBezTo>
                  <a:cubicBezTo>
                    <a:pt x="2918" y="993"/>
                    <a:pt x="2172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7"/>
            <p:cNvSpPr/>
            <p:nvPr/>
          </p:nvSpPr>
          <p:spPr>
            <a:xfrm>
              <a:off x="-704345" y="3340577"/>
              <a:ext cx="464401" cy="434739"/>
            </a:xfrm>
            <a:custGeom>
              <a:rect b="b" l="l" r="r" t="t"/>
              <a:pathLst>
                <a:path extrusionOk="0" h="12810" w="13684">
                  <a:moveTo>
                    <a:pt x="1" y="1"/>
                  </a:moveTo>
                  <a:cubicBezTo>
                    <a:pt x="1" y="6270"/>
                    <a:pt x="3598" y="12810"/>
                    <a:pt x="8543" y="12810"/>
                  </a:cubicBezTo>
                  <a:cubicBezTo>
                    <a:pt x="10426" y="12810"/>
                    <a:pt x="12208" y="12021"/>
                    <a:pt x="13684" y="10681"/>
                  </a:cubicBezTo>
                  <a:lnTo>
                    <a:pt x="13684" y="10681"/>
                  </a:lnTo>
                  <a:cubicBezTo>
                    <a:pt x="12411" y="11580"/>
                    <a:pt x="10588" y="12428"/>
                    <a:pt x="9069" y="12428"/>
                  </a:cubicBezTo>
                  <a:cubicBezTo>
                    <a:pt x="4471" y="12428"/>
                    <a:pt x="2045" y="7143"/>
                    <a:pt x="1748" y="1265"/>
                  </a:cubicBezTo>
                  <a:cubicBezTo>
                    <a:pt x="1714" y="552"/>
                    <a:pt x="1121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7"/>
            <p:cNvSpPr/>
            <p:nvPr/>
          </p:nvSpPr>
          <p:spPr>
            <a:xfrm>
              <a:off x="-712965" y="3340577"/>
              <a:ext cx="464672" cy="434739"/>
            </a:xfrm>
            <a:custGeom>
              <a:rect b="b" l="l" r="r" t="t"/>
              <a:pathLst>
                <a:path extrusionOk="0" h="12810" w="13692">
                  <a:moveTo>
                    <a:pt x="0" y="1"/>
                  </a:moveTo>
                  <a:cubicBezTo>
                    <a:pt x="0" y="6270"/>
                    <a:pt x="3606" y="12810"/>
                    <a:pt x="8543" y="12810"/>
                  </a:cubicBezTo>
                  <a:cubicBezTo>
                    <a:pt x="10434" y="12810"/>
                    <a:pt x="12207" y="12021"/>
                    <a:pt x="13692" y="10681"/>
                  </a:cubicBezTo>
                  <a:lnTo>
                    <a:pt x="13692" y="10681"/>
                  </a:lnTo>
                  <a:cubicBezTo>
                    <a:pt x="12411" y="11580"/>
                    <a:pt x="10587" y="12428"/>
                    <a:pt x="9069" y="12428"/>
                  </a:cubicBezTo>
                  <a:cubicBezTo>
                    <a:pt x="4148" y="12428"/>
                    <a:pt x="1714" y="6363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7"/>
            <p:cNvSpPr/>
            <p:nvPr/>
          </p:nvSpPr>
          <p:spPr>
            <a:xfrm>
              <a:off x="-712965" y="3340577"/>
              <a:ext cx="72558" cy="138804"/>
            </a:xfrm>
            <a:custGeom>
              <a:rect b="b" l="l" r="r" t="t"/>
              <a:pathLst>
                <a:path extrusionOk="0" h="4090" w="2138">
                  <a:moveTo>
                    <a:pt x="0" y="1"/>
                  </a:moveTo>
                  <a:cubicBezTo>
                    <a:pt x="0" y="1375"/>
                    <a:pt x="170" y="2766"/>
                    <a:pt x="492" y="4089"/>
                  </a:cubicBezTo>
                  <a:cubicBezTo>
                    <a:pt x="569" y="4047"/>
                    <a:pt x="653" y="4005"/>
                    <a:pt x="738" y="3971"/>
                  </a:cubicBezTo>
                  <a:cubicBezTo>
                    <a:pt x="990" y="3858"/>
                    <a:pt x="1306" y="3820"/>
                    <a:pt x="1616" y="3820"/>
                  </a:cubicBezTo>
                  <a:cubicBezTo>
                    <a:pt x="1796" y="3820"/>
                    <a:pt x="1975" y="3833"/>
                    <a:pt x="2138" y="3852"/>
                  </a:cubicBezTo>
                  <a:cubicBezTo>
                    <a:pt x="1934" y="2630"/>
                    <a:pt x="1714" y="1290"/>
                    <a:pt x="1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7"/>
            <p:cNvSpPr/>
            <p:nvPr/>
          </p:nvSpPr>
          <p:spPr>
            <a:xfrm>
              <a:off x="-486704" y="3703029"/>
              <a:ext cx="238411" cy="74900"/>
            </a:xfrm>
            <a:custGeom>
              <a:rect b="b" l="l" r="r" t="t"/>
              <a:pathLst>
                <a:path extrusionOk="0" h="2207" w="7025">
                  <a:moveTo>
                    <a:pt x="7025" y="1"/>
                  </a:moveTo>
                  <a:cubicBezTo>
                    <a:pt x="5744" y="900"/>
                    <a:pt x="3920" y="1748"/>
                    <a:pt x="2402" y="1748"/>
                  </a:cubicBezTo>
                  <a:cubicBezTo>
                    <a:pt x="1579" y="1748"/>
                    <a:pt x="832" y="1579"/>
                    <a:pt x="145" y="1273"/>
                  </a:cubicBezTo>
                  <a:cubicBezTo>
                    <a:pt x="103" y="1460"/>
                    <a:pt x="60" y="1638"/>
                    <a:pt x="1" y="1808"/>
                  </a:cubicBezTo>
                  <a:cubicBezTo>
                    <a:pt x="595" y="2011"/>
                    <a:pt x="1205" y="2206"/>
                    <a:pt x="1859" y="2206"/>
                  </a:cubicBezTo>
                  <a:cubicBezTo>
                    <a:pt x="3742" y="2206"/>
                    <a:pt x="5540" y="1341"/>
                    <a:pt x="7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7"/>
            <p:cNvSpPr/>
            <p:nvPr/>
          </p:nvSpPr>
          <p:spPr>
            <a:xfrm>
              <a:off x="-731699" y="3308607"/>
              <a:ext cx="85556" cy="134494"/>
            </a:xfrm>
            <a:custGeom>
              <a:rect b="b" l="l" r="r" t="t"/>
              <a:pathLst>
                <a:path extrusionOk="0" h="3963" w="2521">
                  <a:moveTo>
                    <a:pt x="1256" y="1"/>
                  </a:moveTo>
                  <a:cubicBezTo>
                    <a:pt x="561" y="1"/>
                    <a:pt x="1" y="892"/>
                    <a:pt x="1" y="1978"/>
                  </a:cubicBezTo>
                  <a:cubicBezTo>
                    <a:pt x="1" y="3072"/>
                    <a:pt x="561" y="3963"/>
                    <a:pt x="1256" y="3963"/>
                  </a:cubicBezTo>
                  <a:cubicBezTo>
                    <a:pt x="1960" y="3963"/>
                    <a:pt x="2520" y="3072"/>
                    <a:pt x="2520" y="1978"/>
                  </a:cubicBezTo>
                  <a:cubicBezTo>
                    <a:pt x="2520" y="892"/>
                    <a:pt x="1960" y="1"/>
                    <a:pt x="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7"/>
            <p:cNvSpPr/>
            <p:nvPr/>
          </p:nvSpPr>
          <p:spPr>
            <a:xfrm>
              <a:off x="-632092" y="3815905"/>
              <a:ext cx="248219" cy="113725"/>
            </a:xfrm>
            <a:custGeom>
              <a:rect b="b" l="l" r="r" t="t"/>
              <a:pathLst>
                <a:path extrusionOk="0" h="3351" w="7314">
                  <a:moveTo>
                    <a:pt x="5523" y="0"/>
                  </a:moveTo>
                  <a:cubicBezTo>
                    <a:pt x="5345" y="984"/>
                    <a:pt x="4505" y="1739"/>
                    <a:pt x="3504" y="1739"/>
                  </a:cubicBezTo>
                  <a:cubicBezTo>
                    <a:pt x="3309" y="1739"/>
                    <a:pt x="3114" y="1705"/>
                    <a:pt x="2936" y="1646"/>
                  </a:cubicBezTo>
                  <a:cubicBezTo>
                    <a:pt x="2877" y="1629"/>
                    <a:pt x="2809" y="1620"/>
                    <a:pt x="2741" y="1620"/>
                  </a:cubicBezTo>
                  <a:cubicBezTo>
                    <a:pt x="2402" y="1620"/>
                    <a:pt x="2130" y="1900"/>
                    <a:pt x="2130" y="2257"/>
                  </a:cubicBezTo>
                  <a:cubicBezTo>
                    <a:pt x="2130" y="2333"/>
                    <a:pt x="2147" y="2401"/>
                    <a:pt x="2173" y="2469"/>
                  </a:cubicBezTo>
                  <a:lnTo>
                    <a:pt x="1494" y="2732"/>
                  </a:lnTo>
                  <a:lnTo>
                    <a:pt x="603" y="2732"/>
                  </a:lnTo>
                  <a:cubicBezTo>
                    <a:pt x="272" y="2732"/>
                    <a:pt x="1" y="3003"/>
                    <a:pt x="1" y="3342"/>
                  </a:cubicBezTo>
                  <a:lnTo>
                    <a:pt x="1" y="3351"/>
                  </a:lnTo>
                  <a:lnTo>
                    <a:pt x="6567" y="3351"/>
                  </a:lnTo>
                  <a:cubicBezTo>
                    <a:pt x="6974" y="3012"/>
                    <a:pt x="7220" y="2621"/>
                    <a:pt x="7254" y="2180"/>
                  </a:cubicBezTo>
                  <a:cubicBezTo>
                    <a:pt x="7313" y="1366"/>
                    <a:pt x="6643" y="577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7"/>
            <p:cNvSpPr/>
            <p:nvPr/>
          </p:nvSpPr>
          <p:spPr>
            <a:xfrm>
              <a:off x="-734278" y="3308064"/>
              <a:ext cx="74900" cy="122073"/>
            </a:xfrm>
            <a:custGeom>
              <a:rect b="b" l="l" r="r" t="t"/>
              <a:pathLst>
                <a:path extrusionOk="0" h="3597" w="2207">
                  <a:moveTo>
                    <a:pt x="1103" y="0"/>
                  </a:moveTo>
                  <a:cubicBezTo>
                    <a:pt x="493" y="0"/>
                    <a:pt x="1" y="806"/>
                    <a:pt x="1" y="1798"/>
                  </a:cubicBezTo>
                  <a:cubicBezTo>
                    <a:pt x="1" y="2791"/>
                    <a:pt x="493" y="3597"/>
                    <a:pt x="1103" y="3597"/>
                  </a:cubicBezTo>
                  <a:cubicBezTo>
                    <a:pt x="1706" y="3597"/>
                    <a:pt x="2206" y="2791"/>
                    <a:pt x="2206" y="1798"/>
                  </a:cubicBezTo>
                  <a:cubicBezTo>
                    <a:pt x="2206" y="806"/>
                    <a:pt x="1706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7"/>
            <p:cNvSpPr/>
            <p:nvPr/>
          </p:nvSpPr>
          <p:spPr>
            <a:xfrm>
              <a:off x="-355977" y="2939537"/>
              <a:ext cx="45510" cy="49277"/>
            </a:xfrm>
            <a:custGeom>
              <a:rect b="b" l="l" r="r" t="t"/>
              <a:pathLst>
                <a:path extrusionOk="0" h="1452" w="1341">
                  <a:moveTo>
                    <a:pt x="170" y="1"/>
                  </a:moveTo>
                  <a:cubicBezTo>
                    <a:pt x="161" y="35"/>
                    <a:pt x="161" y="60"/>
                    <a:pt x="161" y="86"/>
                  </a:cubicBezTo>
                  <a:cubicBezTo>
                    <a:pt x="144" y="408"/>
                    <a:pt x="204" y="713"/>
                    <a:pt x="331" y="976"/>
                  </a:cubicBezTo>
                  <a:cubicBezTo>
                    <a:pt x="153" y="1078"/>
                    <a:pt x="34" y="1248"/>
                    <a:pt x="0" y="1451"/>
                  </a:cubicBezTo>
                  <a:lnTo>
                    <a:pt x="1341" y="925"/>
                  </a:lnTo>
                  <a:cubicBezTo>
                    <a:pt x="1341" y="925"/>
                    <a:pt x="772" y="713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8"/>
          <p:cNvSpPr/>
          <p:nvPr/>
        </p:nvSpPr>
        <p:spPr>
          <a:xfrm>
            <a:off x="599126" y="1743280"/>
            <a:ext cx="529739" cy="529973"/>
          </a:xfrm>
          <a:custGeom>
            <a:rect b="b" l="l" r="r" t="t"/>
            <a:pathLst>
              <a:path extrusionOk="0" h="91296" w="91295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58"/>
          <p:cNvSpPr/>
          <p:nvPr/>
        </p:nvSpPr>
        <p:spPr>
          <a:xfrm>
            <a:off x="599126" y="3268230"/>
            <a:ext cx="529739" cy="529973"/>
          </a:xfrm>
          <a:custGeom>
            <a:rect b="b" l="l" r="r" t="t"/>
            <a:pathLst>
              <a:path extrusionOk="0" h="91296" w="91295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58"/>
          <p:cNvSpPr/>
          <p:nvPr/>
        </p:nvSpPr>
        <p:spPr>
          <a:xfrm>
            <a:off x="3623301" y="1779017"/>
            <a:ext cx="529739" cy="529973"/>
          </a:xfrm>
          <a:custGeom>
            <a:rect b="b" l="l" r="r" t="t"/>
            <a:pathLst>
              <a:path extrusionOk="0" h="91296" w="91295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58"/>
          <p:cNvSpPr/>
          <p:nvPr/>
        </p:nvSpPr>
        <p:spPr>
          <a:xfrm>
            <a:off x="3684376" y="3122267"/>
            <a:ext cx="529739" cy="529973"/>
          </a:xfrm>
          <a:custGeom>
            <a:rect b="b" l="l" r="r" t="t"/>
            <a:pathLst>
              <a:path extrusionOk="0" h="91296" w="91295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58"/>
          <p:cNvSpPr txBox="1"/>
          <p:nvPr>
            <p:ph idx="2" type="title"/>
          </p:nvPr>
        </p:nvSpPr>
        <p:spPr>
          <a:xfrm>
            <a:off x="563800" y="1779036"/>
            <a:ext cx="584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9" name="Google Shape;2489;p58"/>
          <p:cNvSpPr txBox="1"/>
          <p:nvPr>
            <p:ph idx="5" type="title"/>
          </p:nvPr>
        </p:nvSpPr>
        <p:spPr>
          <a:xfrm>
            <a:off x="3596125" y="1820211"/>
            <a:ext cx="584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0" name="Google Shape;2490;p58"/>
          <p:cNvSpPr txBox="1"/>
          <p:nvPr>
            <p:ph idx="8" type="title"/>
          </p:nvPr>
        </p:nvSpPr>
        <p:spPr>
          <a:xfrm>
            <a:off x="563800" y="3309424"/>
            <a:ext cx="584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91" name="Google Shape;2491;p58"/>
          <p:cNvSpPr txBox="1"/>
          <p:nvPr>
            <p:ph idx="14" type="title"/>
          </p:nvPr>
        </p:nvSpPr>
        <p:spPr>
          <a:xfrm>
            <a:off x="3657188" y="3182049"/>
            <a:ext cx="584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92" name="Google Shape;2492;p58"/>
          <p:cNvSpPr txBox="1"/>
          <p:nvPr>
            <p:ph idx="21" type="title"/>
          </p:nvPr>
        </p:nvSpPr>
        <p:spPr>
          <a:xfrm>
            <a:off x="-306750" y="715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mise en place du projet </a:t>
            </a:r>
            <a:endParaRPr/>
          </a:p>
        </p:txBody>
      </p:sp>
      <p:sp>
        <p:nvSpPr>
          <p:cNvPr id="2493" name="Google Shape;2493;p58"/>
          <p:cNvSpPr txBox="1"/>
          <p:nvPr>
            <p:ph type="title"/>
          </p:nvPr>
        </p:nvSpPr>
        <p:spPr>
          <a:xfrm>
            <a:off x="1108050" y="1849075"/>
            <a:ext cx="29508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Scraping goodreads</a:t>
            </a:r>
            <a:endParaRPr sz="1800"/>
          </a:p>
        </p:txBody>
      </p:sp>
      <p:sp>
        <p:nvSpPr>
          <p:cNvPr id="2494" name="Google Shape;2494;p58"/>
          <p:cNvSpPr txBox="1"/>
          <p:nvPr>
            <p:ph idx="1" type="subTitle"/>
          </p:nvPr>
        </p:nvSpPr>
        <p:spPr>
          <a:xfrm>
            <a:off x="1108050" y="2169100"/>
            <a:ext cx="2247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What to read next list</a:t>
            </a:r>
            <a:r>
              <a:rPr lang="en" sz="1300"/>
              <a:t> : titres, auteurs et liens</a:t>
            </a:r>
            <a:endParaRPr sz="1300"/>
          </a:p>
        </p:txBody>
      </p:sp>
      <p:sp>
        <p:nvSpPr>
          <p:cNvPr id="2495" name="Google Shape;2495;p58"/>
          <p:cNvSpPr txBox="1"/>
          <p:nvPr>
            <p:ph idx="3" type="title"/>
          </p:nvPr>
        </p:nvSpPr>
        <p:spPr>
          <a:xfrm>
            <a:off x="4214125" y="1884838"/>
            <a:ext cx="26793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Fusion </a:t>
            </a:r>
            <a:r>
              <a:rPr lang="en" sz="1800"/>
              <a:t>des données </a:t>
            </a:r>
            <a:endParaRPr sz="1800"/>
          </a:p>
        </p:txBody>
      </p:sp>
      <p:sp>
        <p:nvSpPr>
          <p:cNvPr id="2496" name="Google Shape;2496;p58"/>
          <p:cNvSpPr txBox="1"/>
          <p:nvPr>
            <p:ph idx="6" type="title"/>
          </p:nvPr>
        </p:nvSpPr>
        <p:spPr>
          <a:xfrm>
            <a:off x="1108050" y="3379475"/>
            <a:ext cx="26793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Scraping</a:t>
            </a:r>
            <a:r>
              <a:rPr lang="en" sz="1800"/>
              <a:t> book pages</a:t>
            </a:r>
            <a:endParaRPr sz="1800"/>
          </a:p>
        </p:txBody>
      </p:sp>
      <p:sp>
        <p:nvSpPr>
          <p:cNvPr id="2497" name="Google Shape;2497;p58"/>
          <p:cNvSpPr txBox="1"/>
          <p:nvPr>
            <p:ph idx="7" type="subTitle"/>
          </p:nvPr>
        </p:nvSpPr>
        <p:spPr>
          <a:xfrm>
            <a:off x="1108050" y="3699488"/>
            <a:ext cx="2247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Résumés, Notes et Genres</a:t>
            </a:r>
            <a:endParaRPr sz="1300"/>
          </a:p>
        </p:txBody>
      </p:sp>
      <p:sp>
        <p:nvSpPr>
          <p:cNvPr id="2498" name="Google Shape;2498;p58"/>
          <p:cNvSpPr txBox="1"/>
          <p:nvPr>
            <p:ph idx="9" type="title"/>
          </p:nvPr>
        </p:nvSpPr>
        <p:spPr>
          <a:xfrm>
            <a:off x="4201438" y="3233500"/>
            <a:ext cx="22476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Système de </a:t>
            </a:r>
            <a:r>
              <a:rPr lang="en" sz="1700"/>
              <a:t>recommandation</a:t>
            </a:r>
            <a:r>
              <a:rPr lang="en" sz="1700"/>
              <a:t> </a:t>
            </a:r>
            <a:endParaRPr sz="1700"/>
          </a:p>
        </p:txBody>
      </p:sp>
      <p:sp>
        <p:nvSpPr>
          <p:cNvPr id="2499" name="Google Shape;2499;p58"/>
          <p:cNvSpPr txBox="1"/>
          <p:nvPr>
            <p:ph idx="13" type="subTitle"/>
          </p:nvPr>
        </p:nvSpPr>
        <p:spPr>
          <a:xfrm>
            <a:off x="4201438" y="3699488"/>
            <a:ext cx="2247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Recommandation selon genre et les résumés</a:t>
            </a:r>
            <a:endParaRPr sz="1300"/>
          </a:p>
        </p:txBody>
      </p:sp>
      <p:grpSp>
        <p:nvGrpSpPr>
          <p:cNvPr id="2500" name="Google Shape;2500;p58"/>
          <p:cNvGrpSpPr/>
          <p:nvPr/>
        </p:nvGrpSpPr>
        <p:grpSpPr>
          <a:xfrm>
            <a:off x="6750591" y="607857"/>
            <a:ext cx="1916494" cy="5028825"/>
            <a:chOff x="11317416" y="448182"/>
            <a:chExt cx="1916494" cy="5028825"/>
          </a:xfrm>
        </p:grpSpPr>
        <p:sp>
          <p:nvSpPr>
            <p:cNvPr id="2501" name="Google Shape;2501;p58"/>
            <p:cNvSpPr/>
            <p:nvPr/>
          </p:nvSpPr>
          <p:spPr>
            <a:xfrm>
              <a:off x="12055208" y="448182"/>
              <a:ext cx="440921" cy="398781"/>
            </a:xfrm>
            <a:custGeom>
              <a:rect b="b" l="l" r="r" t="t"/>
              <a:pathLst>
                <a:path extrusionOk="0" h="2962" w="3275">
                  <a:moveTo>
                    <a:pt x="1641" y="0"/>
                  </a:moveTo>
                  <a:cubicBezTo>
                    <a:pt x="1514" y="0"/>
                    <a:pt x="1384" y="17"/>
                    <a:pt x="1256" y="51"/>
                  </a:cubicBezTo>
                  <a:cubicBezTo>
                    <a:pt x="467" y="264"/>
                    <a:pt x="0" y="1078"/>
                    <a:pt x="212" y="1867"/>
                  </a:cubicBezTo>
                  <a:cubicBezTo>
                    <a:pt x="390" y="2527"/>
                    <a:pt x="983" y="2961"/>
                    <a:pt x="1634" y="2961"/>
                  </a:cubicBezTo>
                  <a:cubicBezTo>
                    <a:pt x="1761" y="2961"/>
                    <a:pt x="1890" y="2945"/>
                    <a:pt x="2019" y="2910"/>
                  </a:cubicBezTo>
                  <a:cubicBezTo>
                    <a:pt x="2808" y="2698"/>
                    <a:pt x="3275" y="1884"/>
                    <a:pt x="3062" y="1095"/>
                  </a:cubicBezTo>
                  <a:cubicBezTo>
                    <a:pt x="2885" y="435"/>
                    <a:pt x="2292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8"/>
            <p:cNvSpPr/>
            <p:nvPr/>
          </p:nvSpPr>
          <p:spPr>
            <a:xfrm>
              <a:off x="12092905" y="472416"/>
              <a:ext cx="365527" cy="330119"/>
            </a:xfrm>
            <a:custGeom>
              <a:rect b="b" l="l" r="r" t="t"/>
              <a:pathLst>
                <a:path extrusionOk="0" h="2452" w="2715">
                  <a:moveTo>
                    <a:pt x="1357" y="1"/>
                  </a:moveTo>
                  <a:cubicBezTo>
                    <a:pt x="1253" y="1"/>
                    <a:pt x="1148" y="14"/>
                    <a:pt x="1043" y="41"/>
                  </a:cubicBezTo>
                  <a:cubicBezTo>
                    <a:pt x="390" y="219"/>
                    <a:pt x="0" y="889"/>
                    <a:pt x="178" y="1543"/>
                  </a:cubicBezTo>
                  <a:cubicBezTo>
                    <a:pt x="327" y="2089"/>
                    <a:pt x="820" y="2451"/>
                    <a:pt x="1354" y="2451"/>
                  </a:cubicBezTo>
                  <a:cubicBezTo>
                    <a:pt x="1459" y="2451"/>
                    <a:pt x="1566" y="2437"/>
                    <a:pt x="1671" y="2408"/>
                  </a:cubicBezTo>
                  <a:cubicBezTo>
                    <a:pt x="2324" y="2230"/>
                    <a:pt x="2715" y="1560"/>
                    <a:pt x="2536" y="906"/>
                  </a:cubicBezTo>
                  <a:cubicBezTo>
                    <a:pt x="2394" y="358"/>
                    <a:pt x="1899" y="1"/>
                    <a:pt x="1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8"/>
            <p:cNvSpPr/>
            <p:nvPr/>
          </p:nvSpPr>
          <p:spPr>
            <a:xfrm>
              <a:off x="12154567" y="501900"/>
              <a:ext cx="242204" cy="241127"/>
            </a:xfrm>
            <a:custGeom>
              <a:rect b="b" l="l" r="r" t="t"/>
              <a:pathLst>
                <a:path extrusionOk="0" h="1791" w="1799">
                  <a:moveTo>
                    <a:pt x="899" y="0"/>
                  </a:moveTo>
                  <a:cubicBezTo>
                    <a:pt x="407" y="0"/>
                    <a:pt x="0" y="399"/>
                    <a:pt x="0" y="891"/>
                  </a:cubicBezTo>
                  <a:cubicBezTo>
                    <a:pt x="0" y="1391"/>
                    <a:pt x="407" y="1790"/>
                    <a:pt x="899" y="1790"/>
                  </a:cubicBezTo>
                  <a:cubicBezTo>
                    <a:pt x="1400" y="1790"/>
                    <a:pt x="1799" y="1391"/>
                    <a:pt x="1799" y="891"/>
                  </a:cubicBezTo>
                  <a:cubicBezTo>
                    <a:pt x="1799" y="399"/>
                    <a:pt x="1400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8"/>
            <p:cNvSpPr/>
            <p:nvPr/>
          </p:nvSpPr>
          <p:spPr>
            <a:xfrm>
              <a:off x="12219595" y="523576"/>
              <a:ext cx="112149" cy="112014"/>
            </a:xfrm>
            <a:custGeom>
              <a:rect b="b" l="l" r="r" t="t"/>
              <a:pathLst>
                <a:path extrusionOk="0" h="832" w="833">
                  <a:moveTo>
                    <a:pt x="416" y="0"/>
                  </a:moveTo>
                  <a:cubicBezTo>
                    <a:pt x="187" y="0"/>
                    <a:pt x="1" y="187"/>
                    <a:pt x="1" y="416"/>
                  </a:cubicBezTo>
                  <a:cubicBezTo>
                    <a:pt x="1" y="645"/>
                    <a:pt x="187" y="832"/>
                    <a:pt x="416" y="832"/>
                  </a:cubicBezTo>
                  <a:cubicBezTo>
                    <a:pt x="645" y="832"/>
                    <a:pt x="832" y="645"/>
                    <a:pt x="832" y="416"/>
                  </a:cubicBezTo>
                  <a:cubicBezTo>
                    <a:pt x="832" y="187"/>
                    <a:pt x="645" y="0"/>
                    <a:pt x="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8"/>
            <p:cNvSpPr/>
            <p:nvPr/>
          </p:nvSpPr>
          <p:spPr>
            <a:xfrm>
              <a:off x="11382444" y="627244"/>
              <a:ext cx="1787516" cy="781542"/>
            </a:xfrm>
            <a:custGeom>
              <a:rect b="b" l="l" r="r" t="t"/>
              <a:pathLst>
                <a:path extrusionOk="0" h="5805" w="13277">
                  <a:moveTo>
                    <a:pt x="9" y="5804"/>
                  </a:moveTo>
                  <a:lnTo>
                    <a:pt x="1" y="5805"/>
                  </a:lnTo>
                  <a:lnTo>
                    <a:pt x="9" y="5805"/>
                  </a:lnTo>
                  <a:cubicBezTo>
                    <a:pt x="9" y="5804"/>
                    <a:pt x="9" y="5804"/>
                    <a:pt x="9" y="5804"/>
                  </a:cubicBezTo>
                  <a:close/>
                  <a:moveTo>
                    <a:pt x="5303" y="1"/>
                  </a:moveTo>
                  <a:cubicBezTo>
                    <a:pt x="4677" y="1"/>
                    <a:pt x="4007" y="259"/>
                    <a:pt x="3725" y="774"/>
                  </a:cubicBezTo>
                  <a:cubicBezTo>
                    <a:pt x="3614" y="978"/>
                    <a:pt x="3538" y="1190"/>
                    <a:pt x="3496" y="1385"/>
                  </a:cubicBezTo>
                  <a:cubicBezTo>
                    <a:pt x="3402" y="1775"/>
                    <a:pt x="3428" y="2098"/>
                    <a:pt x="3436" y="2216"/>
                  </a:cubicBezTo>
                  <a:lnTo>
                    <a:pt x="3436" y="2225"/>
                  </a:lnTo>
                  <a:cubicBezTo>
                    <a:pt x="3436" y="2233"/>
                    <a:pt x="3436" y="2233"/>
                    <a:pt x="3436" y="2242"/>
                  </a:cubicBezTo>
                  <a:cubicBezTo>
                    <a:pt x="3436" y="2242"/>
                    <a:pt x="3436" y="2250"/>
                    <a:pt x="3445" y="2250"/>
                  </a:cubicBezTo>
                  <a:cubicBezTo>
                    <a:pt x="3445" y="2250"/>
                    <a:pt x="3445" y="2259"/>
                    <a:pt x="3445" y="2259"/>
                  </a:cubicBezTo>
                  <a:lnTo>
                    <a:pt x="3445" y="2267"/>
                  </a:lnTo>
                  <a:cubicBezTo>
                    <a:pt x="3445" y="2267"/>
                    <a:pt x="3203" y="1704"/>
                    <a:pt x="2582" y="1704"/>
                  </a:cubicBezTo>
                  <a:cubicBezTo>
                    <a:pt x="2449" y="1704"/>
                    <a:pt x="2299" y="1729"/>
                    <a:pt x="2130" y="1792"/>
                  </a:cubicBezTo>
                  <a:cubicBezTo>
                    <a:pt x="1595" y="1987"/>
                    <a:pt x="1383" y="2369"/>
                    <a:pt x="1307" y="2658"/>
                  </a:cubicBezTo>
                  <a:cubicBezTo>
                    <a:pt x="1299" y="2692"/>
                    <a:pt x="1299" y="2717"/>
                    <a:pt x="1290" y="2751"/>
                  </a:cubicBezTo>
                  <a:cubicBezTo>
                    <a:pt x="1290" y="2751"/>
                    <a:pt x="1290" y="2759"/>
                    <a:pt x="1290" y="2768"/>
                  </a:cubicBezTo>
                  <a:cubicBezTo>
                    <a:pt x="1282" y="2785"/>
                    <a:pt x="1282" y="2810"/>
                    <a:pt x="1282" y="2827"/>
                  </a:cubicBezTo>
                  <a:cubicBezTo>
                    <a:pt x="1282" y="2836"/>
                    <a:pt x="1282" y="2844"/>
                    <a:pt x="1282" y="2853"/>
                  </a:cubicBezTo>
                  <a:cubicBezTo>
                    <a:pt x="1282" y="2870"/>
                    <a:pt x="1282" y="2887"/>
                    <a:pt x="1282" y="2904"/>
                  </a:cubicBezTo>
                  <a:lnTo>
                    <a:pt x="1282" y="2921"/>
                  </a:lnTo>
                  <a:cubicBezTo>
                    <a:pt x="1282" y="2938"/>
                    <a:pt x="1282" y="2954"/>
                    <a:pt x="1282" y="2971"/>
                  </a:cubicBezTo>
                  <a:cubicBezTo>
                    <a:pt x="1282" y="2954"/>
                    <a:pt x="1273" y="2929"/>
                    <a:pt x="1273" y="2904"/>
                  </a:cubicBezTo>
                  <a:cubicBezTo>
                    <a:pt x="1273" y="2904"/>
                    <a:pt x="1265" y="2895"/>
                    <a:pt x="1265" y="2895"/>
                  </a:cubicBezTo>
                  <a:cubicBezTo>
                    <a:pt x="1265" y="2870"/>
                    <a:pt x="1256" y="2844"/>
                    <a:pt x="1248" y="2819"/>
                  </a:cubicBezTo>
                  <a:cubicBezTo>
                    <a:pt x="1248" y="2819"/>
                    <a:pt x="1248" y="2810"/>
                    <a:pt x="1248" y="2810"/>
                  </a:cubicBezTo>
                  <a:cubicBezTo>
                    <a:pt x="1239" y="2785"/>
                    <a:pt x="1231" y="2751"/>
                    <a:pt x="1222" y="2725"/>
                  </a:cubicBezTo>
                  <a:cubicBezTo>
                    <a:pt x="1222" y="2717"/>
                    <a:pt x="1222" y="2717"/>
                    <a:pt x="1222" y="2717"/>
                  </a:cubicBezTo>
                  <a:cubicBezTo>
                    <a:pt x="1129" y="2335"/>
                    <a:pt x="925" y="1767"/>
                    <a:pt x="603" y="1767"/>
                  </a:cubicBezTo>
                  <a:cubicBezTo>
                    <a:pt x="145" y="1767"/>
                    <a:pt x="18" y="3090"/>
                    <a:pt x="9" y="5304"/>
                  </a:cubicBezTo>
                  <a:lnTo>
                    <a:pt x="9" y="5338"/>
                  </a:lnTo>
                  <a:cubicBezTo>
                    <a:pt x="9" y="5491"/>
                    <a:pt x="9" y="5643"/>
                    <a:pt x="9" y="5804"/>
                  </a:cubicBezTo>
                  <a:lnTo>
                    <a:pt x="9" y="5804"/>
                  </a:lnTo>
                  <a:lnTo>
                    <a:pt x="6626" y="5050"/>
                  </a:lnTo>
                  <a:lnTo>
                    <a:pt x="13277" y="5805"/>
                  </a:lnTo>
                  <a:cubicBezTo>
                    <a:pt x="13277" y="5644"/>
                    <a:pt x="13277" y="5491"/>
                    <a:pt x="13277" y="5338"/>
                  </a:cubicBezTo>
                  <a:lnTo>
                    <a:pt x="13277" y="5296"/>
                  </a:lnTo>
                  <a:cubicBezTo>
                    <a:pt x="13277" y="5160"/>
                    <a:pt x="13268" y="5024"/>
                    <a:pt x="13268" y="4889"/>
                  </a:cubicBezTo>
                  <a:lnTo>
                    <a:pt x="13268" y="4872"/>
                  </a:lnTo>
                  <a:cubicBezTo>
                    <a:pt x="13243" y="2921"/>
                    <a:pt x="13107" y="1767"/>
                    <a:pt x="12674" y="1767"/>
                  </a:cubicBezTo>
                  <a:cubicBezTo>
                    <a:pt x="12377" y="1767"/>
                    <a:pt x="12191" y="2233"/>
                    <a:pt x="12080" y="2607"/>
                  </a:cubicBezTo>
                  <a:cubicBezTo>
                    <a:pt x="12072" y="2641"/>
                    <a:pt x="12063" y="2675"/>
                    <a:pt x="12055" y="2708"/>
                  </a:cubicBezTo>
                  <a:cubicBezTo>
                    <a:pt x="12055" y="2717"/>
                    <a:pt x="12047" y="2717"/>
                    <a:pt x="12047" y="2725"/>
                  </a:cubicBezTo>
                  <a:cubicBezTo>
                    <a:pt x="12038" y="2751"/>
                    <a:pt x="12038" y="2785"/>
                    <a:pt x="12030" y="2810"/>
                  </a:cubicBezTo>
                  <a:lnTo>
                    <a:pt x="12021" y="2827"/>
                  </a:lnTo>
                  <a:cubicBezTo>
                    <a:pt x="12021" y="2853"/>
                    <a:pt x="12013" y="2870"/>
                    <a:pt x="12013" y="2895"/>
                  </a:cubicBezTo>
                  <a:cubicBezTo>
                    <a:pt x="12013" y="2904"/>
                    <a:pt x="12004" y="2904"/>
                    <a:pt x="12004" y="2912"/>
                  </a:cubicBezTo>
                  <a:cubicBezTo>
                    <a:pt x="12004" y="2932"/>
                    <a:pt x="11999" y="2947"/>
                    <a:pt x="11993" y="2960"/>
                  </a:cubicBezTo>
                  <a:lnTo>
                    <a:pt x="11993" y="2960"/>
                  </a:lnTo>
                  <a:cubicBezTo>
                    <a:pt x="11996" y="2949"/>
                    <a:pt x="11996" y="2933"/>
                    <a:pt x="11996" y="2921"/>
                  </a:cubicBezTo>
                  <a:lnTo>
                    <a:pt x="11996" y="2904"/>
                  </a:lnTo>
                  <a:cubicBezTo>
                    <a:pt x="11996" y="2887"/>
                    <a:pt x="11996" y="2870"/>
                    <a:pt x="11996" y="2853"/>
                  </a:cubicBezTo>
                  <a:cubicBezTo>
                    <a:pt x="11996" y="2844"/>
                    <a:pt x="11996" y="2836"/>
                    <a:pt x="11996" y="2827"/>
                  </a:cubicBezTo>
                  <a:cubicBezTo>
                    <a:pt x="11996" y="2810"/>
                    <a:pt x="11987" y="2785"/>
                    <a:pt x="11987" y="2768"/>
                  </a:cubicBezTo>
                  <a:cubicBezTo>
                    <a:pt x="11987" y="2759"/>
                    <a:pt x="11987" y="2751"/>
                    <a:pt x="11987" y="2751"/>
                  </a:cubicBezTo>
                  <a:cubicBezTo>
                    <a:pt x="11979" y="2717"/>
                    <a:pt x="11970" y="2692"/>
                    <a:pt x="11962" y="2658"/>
                  </a:cubicBezTo>
                  <a:cubicBezTo>
                    <a:pt x="11894" y="2361"/>
                    <a:pt x="11682" y="1987"/>
                    <a:pt x="11139" y="1792"/>
                  </a:cubicBezTo>
                  <a:cubicBezTo>
                    <a:pt x="10970" y="1729"/>
                    <a:pt x="10819" y="1704"/>
                    <a:pt x="10686" y="1704"/>
                  </a:cubicBezTo>
                  <a:cubicBezTo>
                    <a:pt x="10066" y="1704"/>
                    <a:pt x="9824" y="2267"/>
                    <a:pt x="9824" y="2267"/>
                  </a:cubicBezTo>
                  <a:lnTo>
                    <a:pt x="9824" y="2259"/>
                  </a:lnTo>
                  <a:cubicBezTo>
                    <a:pt x="9824" y="2259"/>
                    <a:pt x="9824" y="2250"/>
                    <a:pt x="9824" y="2250"/>
                  </a:cubicBezTo>
                  <a:cubicBezTo>
                    <a:pt x="9824" y="2250"/>
                    <a:pt x="9824" y="2242"/>
                    <a:pt x="9824" y="2242"/>
                  </a:cubicBezTo>
                  <a:cubicBezTo>
                    <a:pt x="9824" y="2233"/>
                    <a:pt x="9832" y="2233"/>
                    <a:pt x="9832" y="2225"/>
                  </a:cubicBezTo>
                  <a:lnTo>
                    <a:pt x="9832" y="2216"/>
                  </a:lnTo>
                  <a:cubicBezTo>
                    <a:pt x="9841" y="2098"/>
                    <a:pt x="9866" y="1775"/>
                    <a:pt x="9773" y="1385"/>
                  </a:cubicBezTo>
                  <a:cubicBezTo>
                    <a:pt x="9731" y="1190"/>
                    <a:pt x="9654" y="978"/>
                    <a:pt x="9536" y="774"/>
                  </a:cubicBezTo>
                  <a:cubicBezTo>
                    <a:pt x="9254" y="259"/>
                    <a:pt x="8584" y="1"/>
                    <a:pt x="7957" y="1"/>
                  </a:cubicBezTo>
                  <a:cubicBezTo>
                    <a:pt x="7604" y="1"/>
                    <a:pt x="7264" y="83"/>
                    <a:pt x="7016" y="248"/>
                  </a:cubicBezTo>
                  <a:cubicBezTo>
                    <a:pt x="6982" y="274"/>
                    <a:pt x="6957" y="291"/>
                    <a:pt x="6931" y="316"/>
                  </a:cubicBezTo>
                  <a:cubicBezTo>
                    <a:pt x="6906" y="342"/>
                    <a:pt x="6880" y="359"/>
                    <a:pt x="6855" y="384"/>
                  </a:cubicBezTo>
                  <a:lnTo>
                    <a:pt x="6855" y="393"/>
                  </a:lnTo>
                  <a:cubicBezTo>
                    <a:pt x="6829" y="410"/>
                    <a:pt x="6804" y="435"/>
                    <a:pt x="6787" y="460"/>
                  </a:cubicBezTo>
                  <a:cubicBezTo>
                    <a:pt x="6787" y="460"/>
                    <a:pt x="6787" y="469"/>
                    <a:pt x="6787" y="469"/>
                  </a:cubicBezTo>
                  <a:cubicBezTo>
                    <a:pt x="6770" y="494"/>
                    <a:pt x="6753" y="520"/>
                    <a:pt x="6736" y="545"/>
                  </a:cubicBezTo>
                  <a:cubicBezTo>
                    <a:pt x="6736" y="545"/>
                    <a:pt x="6728" y="554"/>
                    <a:pt x="6728" y="554"/>
                  </a:cubicBezTo>
                  <a:cubicBezTo>
                    <a:pt x="6711" y="579"/>
                    <a:pt x="6702" y="605"/>
                    <a:pt x="6694" y="630"/>
                  </a:cubicBezTo>
                  <a:cubicBezTo>
                    <a:pt x="6685" y="639"/>
                    <a:pt x="6685" y="647"/>
                    <a:pt x="6685" y="656"/>
                  </a:cubicBezTo>
                  <a:cubicBezTo>
                    <a:pt x="6668" y="673"/>
                    <a:pt x="6660" y="707"/>
                    <a:pt x="6660" y="732"/>
                  </a:cubicBezTo>
                  <a:cubicBezTo>
                    <a:pt x="6651" y="740"/>
                    <a:pt x="6651" y="740"/>
                    <a:pt x="6651" y="749"/>
                  </a:cubicBezTo>
                  <a:cubicBezTo>
                    <a:pt x="6643" y="783"/>
                    <a:pt x="6634" y="808"/>
                    <a:pt x="6634" y="834"/>
                  </a:cubicBezTo>
                  <a:cubicBezTo>
                    <a:pt x="6634" y="842"/>
                    <a:pt x="6626" y="842"/>
                    <a:pt x="6626" y="851"/>
                  </a:cubicBezTo>
                  <a:cubicBezTo>
                    <a:pt x="6626" y="842"/>
                    <a:pt x="6626" y="842"/>
                    <a:pt x="6626" y="834"/>
                  </a:cubicBezTo>
                  <a:cubicBezTo>
                    <a:pt x="6626" y="808"/>
                    <a:pt x="6617" y="783"/>
                    <a:pt x="6609" y="749"/>
                  </a:cubicBezTo>
                  <a:cubicBezTo>
                    <a:pt x="6609" y="740"/>
                    <a:pt x="6609" y="740"/>
                    <a:pt x="6600" y="732"/>
                  </a:cubicBezTo>
                  <a:cubicBezTo>
                    <a:pt x="6592" y="698"/>
                    <a:pt x="6583" y="673"/>
                    <a:pt x="6575" y="647"/>
                  </a:cubicBezTo>
                  <a:cubicBezTo>
                    <a:pt x="6575" y="647"/>
                    <a:pt x="6575" y="639"/>
                    <a:pt x="6566" y="630"/>
                  </a:cubicBezTo>
                  <a:cubicBezTo>
                    <a:pt x="6558" y="605"/>
                    <a:pt x="6550" y="579"/>
                    <a:pt x="6533" y="554"/>
                  </a:cubicBezTo>
                  <a:cubicBezTo>
                    <a:pt x="6533" y="554"/>
                    <a:pt x="6524" y="545"/>
                    <a:pt x="6524" y="545"/>
                  </a:cubicBezTo>
                  <a:cubicBezTo>
                    <a:pt x="6507" y="520"/>
                    <a:pt x="6490" y="494"/>
                    <a:pt x="6473" y="469"/>
                  </a:cubicBezTo>
                  <a:cubicBezTo>
                    <a:pt x="6473" y="469"/>
                    <a:pt x="6473" y="460"/>
                    <a:pt x="6473" y="460"/>
                  </a:cubicBezTo>
                  <a:cubicBezTo>
                    <a:pt x="6448" y="435"/>
                    <a:pt x="6431" y="410"/>
                    <a:pt x="6405" y="384"/>
                  </a:cubicBezTo>
                  <a:cubicBezTo>
                    <a:pt x="6380" y="359"/>
                    <a:pt x="6354" y="342"/>
                    <a:pt x="6329" y="316"/>
                  </a:cubicBezTo>
                  <a:cubicBezTo>
                    <a:pt x="6304" y="291"/>
                    <a:pt x="6270" y="274"/>
                    <a:pt x="6244" y="248"/>
                  </a:cubicBezTo>
                  <a:cubicBezTo>
                    <a:pt x="5996" y="83"/>
                    <a:pt x="5657" y="1"/>
                    <a:pt x="5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8"/>
            <p:cNvSpPr/>
            <p:nvPr/>
          </p:nvSpPr>
          <p:spPr>
            <a:xfrm>
              <a:off x="11382444" y="648786"/>
              <a:ext cx="893287" cy="781676"/>
            </a:xfrm>
            <a:custGeom>
              <a:rect b="b" l="l" r="r" t="t"/>
              <a:pathLst>
                <a:path extrusionOk="0" h="5806" w="6635">
                  <a:moveTo>
                    <a:pt x="5298" y="0"/>
                  </a:moveTo>
                  <a:cubicBezTo>
                    <a:pt x="4673" y="0"/>
                    <a:pt x="4006" y="261"/>
                    <a:pt x="3725" y="776"/>
                  </a:cubicBezTo>
                  <a:cubicBezTo>
                    <a:pt x="3309" y="1522"/>
                    <a:pt x="3436" y="2269"/>
                    <a:pt x="3436" y="2269"/>
                  </a:cubicBezTo>
                  <a:cubicBezTo>
                    <a:pt x="3436" y="2269"/>
                    <a:pt x="3193" y="1700"/>
                    <a:pt x="2571" y="1700"/>
                  </a:cubicBezTo>
                  <a:cubicBezTo>
                    <a:pt x="2441" y="1700"/>
                    <a:pt x="2294" y="1725"/>
                    <a:pt x="2130" y="1785"/>
                  </a:cubicBezTo>
                  <a:cubicBezTo>
                    <a:pt x="1341" y="2073"/>
                    <a:pt x="1248" y="2752"/>
                    <a:pt x="1282" y="2973"/>
                  </a:cubicBezTo>
                  <a:cubicBezTo>
                    <a:pt x="1222" y="2701"/>
                    <a:pt x="1019" y="1768"/>
                    <a:pt x="594" y="1768"/>
                  </a:cubicBezTo>
                  <a:cubicBezTo>
                    <a:pt x="102" y="1768"/>
                    <a:pt x="1" y="3287"/>
                    <a:pt x="1" y="5806"/>
                  </a:cubicBezTo>
                  <a:lnTo>
                    <a:pt x="6634" y="5042"/>
                  </a:lnTo>
                  <a:lnTo>
                    <a:pt x="6634" y="979"/>
                  </a:lnTo>
                  <a:cubicBezTo>
                    <a:pt x="6634" y="323"/>
                    <a:pt x="5993" y="0"/>
                    <a:pt x="5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8"/>
            <p:cNvSpPr/>
            <p:nvPr/>
          </p:nvSpPr>
          <p:spPr>
            <a:xfrm>
              <a:off x="11382444" y="667500"/>
              <a:ext cx="903519" cy="762962"/>
            </a:xfrm>
            <a:custGeom>
              <a:rect b="b" l="l" r="r" t="t"/>
              <a:pathLst>
                <a:path extrusionOk="0" h="5667" w="6711">
                  <a:moveTo>
                    <a:pt x="6236" y="0"/>
                  </a:moveTo>
                  <a:cubicBezTo>
                    <a:pt x="6651" y="492"/>
                    <a:pt x="6711" y="1349"/>
                    <a:pt x="6346" y="1960"/>
                  </a:cubicBezTo>
                  <a:cubicBezTo>
                    <a:pt x="6037" y="2475"/>
                    <a:pt x="5501" y="2762"/>
                    <a:pt x="4966" y="2762"/>
                  </a:cubicBezTo>
                  <a:cubicBezTo>
                    <a:pt x="4707" y="2762"/>
                    <a:pt x="4449" y="2695"/>
                    <a:pt x="4217" y="2554"/>
                  </a:cubicBezTo>
                  <a:cubicBezTo>
                    <a:pt x="3725" y="2257"/>
                    <a:pt x="3470" y="1705"/>
                    <a:pt x="3513" y="1146"/>
                  </a:cubicBezTo>
                  <a:lnTo>
                    <a:pt x="3513" y="1146"/>
                  </a:lnTo>
                  <a:cubicBezTo>
                    <a:pt x="3360" y="1688"/>
                    <a:pt x="3436" y="2121"/>
                    <a:pt x="3436" y="2121"/>
                  </a:cubicBezTo>
                  <a:cubicBezTo>
                    <a:pt x="3436" y="2121"/>
                    <a:pt x="3402" y="2036"/>
                    <a:pt x="3317" y="1926"/>
                  </a:cubicBezTo>
                  <a:lnTo>
                    <a:pt x="3317" y="1926"/>
                  </a:lnTo>
                  <a:cubicBezTo>
                    <a:pt x="3377" y="2070"/>
                    <a:pt x="3419" y="2223"/>
                    <a:pt x="3419" y="2393"/>
                  </a:cubicBezTo>
                  <a:cubicBezTo>
                    <a:pt x="3419" y="2978"/>
                    <a:pt x="2944" y="3453"/>
                    <a:pt x="2359" y="3453"/>
                  </a:cubicBezTo>
                  <a:cubicBezTo>
                    <a:pt x="1816" y="3453"/>
                    <a:pt x="1366" y="3046"/>
                    <a:pt x="1307" y="2520"/>
                  </a:cubicBezTo>
                  <a:cubicBezTo>
                    <a:pt x="1273" y="2655"/>
                    <a:pt x="1273" y="2766"/>
                    <a:pt x="1282" y="2834"/>
                  </a:cubicBezTo>
                  <a:cubicBezTo>
                    <a:pt x="1248" y="2672"/>
                    <a:pt x="1163" y="2299"/>
                    <a:pt x="1019" y="2002"/>
                  </a:cubicBezTo>
                  <a:lnTo>
                    <a:pt x="1019" y="2002"/>
                  </a:lnTo>
                  <a:cubicBezTo>
                    <a:pt x="1086" y="2214"/>
                    <a:pt x="1129" y="2486"/>
                    <a:pt x="1129" y="2783"/>
                  </a:cubicBezTo>
                  <a:cubicBezTo>
                    <a:pt x="1129" y="3470"/>
                    <a:pt x="900" y="4030"/>
                    <a:pt x="620" y="4030"/>
                  </a:cubicBezTo>
                  <a:cubicBezTo>
                    <a:pt x="348" y="4030"/>
                    <a:pt x="119" y="3470"/>
                    <a:pt x="119" y="2783"/>
                  </a:cubicBezTo>
                  <a:cubicBezTo>
                    <a:pt x="119" y="2740"/>
                    <a:pt x="119" y="2698"/>
                    <a:pt x="119" y="2655"/>
                  </a:cubicBezTo>
                  <a:cubicBezTo>
                    <a:pt x="26" y="3351"/>
                    <a:pt x="1" y="4378"/>
                    <a:pt x="1" y="5667"/>
                  </a:cubicBezTo>
                  <a:lnTo>
                    <a:pt x="6600" y="4912"/>
                  </a:lnTo>
                  <a:lnTo>
                    <a:pt x="662" y="5158"/>
                  </a:lnTo>
                  <a:cubicBezTo>
                    <a:pt x="162" y="4742"/>
                    <a:pt x="247" y="4216"/>
                    <a:pt x="247" y="4216"/>
                  </a:cubicBezTo>
                  <a:lnTo>
                    <a:pt x="247" y="4216"/>
                  </a:lnTo>
                  <a:cubicBezTo>
                    <a:pt x="393" y="4310"/>
                    <a:pt x="531" y="4347"/>
                    <a:pt x="656" y="4347"/>
                  </a:cubicBezTo>
                  <a:cubicBezTo>
                    <a:pt x="1099" y="4347"/>
                    <a:pt x="1392" y="3894"/>
                    <a:pt x="1392" y="3894"/>
                  </a:cubicBezTo>
                  <a:cubicBezTo>
                    <a:pt x="1231" y="3648"/>
                    <a:pt x="1349" y="3266"/>
                    <a:pt x="1349" y="3266"/>
                  </a:cubicBezTo>
                  <a:lnTo>
                    <a:pt x="1349" y="3266"/>
                  </a:lnTo>
                  <a:cubicBezTo>
                    <a:pt x="1349" y="3266"/>
                    <a:pt x="1392" y="3538"/>
                    <a:pt x="2020" y="3784"/>
                  </a:cubicBezTo>
                  <a:cubicBezTo>
                    <a:pt x="2186" y="3849"/>
                    <a:pt x="2351" y="3875"/>
                    <a:pt x="2509" y="3875"/>
                  </a:cubicBezTo>
                  <a:cubicBezTo>
                    <a:pt x="3171" y="3875"/>
                    <a:pt x="3708" y="3410"/>
                    <a:pt x="3708" y="3410"/>
                  </a:cubicBezTo>
                  <a:cubicBezTo>
                    <a:pt x="3606" y="3207"/>
                    <a:pt x="3716" y="2664"/>
                    <a:pt x="3716" y="2664"/>
                  </a:cubicBezTo>
                  <a:cubicBezTo>
                    <a:pt x="3716" y="2664"/>
                    <a:pt x="3954" y="3046"/>
                    <a:pt x="4921" y="3148"/>
                  </a:cubicBezTo>
                  <a:cubicBezTo>
                    <a:pt x="4964" y="3152"/>
                    <a:pt x="5007" y="3154"/>
                    <a:pt x="5049" y="3154"/>
                  </a:cubicBezTo>
                  <a:cubicBezTo>
                    <a:pt x="5812" y="3154"/>
                    <a:pt x="6483" y="2466"/>
                    <a:pt x="6668" y="2257"/>
                  </a:cubicBezTo>
                  <a:cubicBezTo>
                    <a:pt x="6668" y="1799"/>
                    <a:pt x="6634" y="1256"/>
                    <a:pt x="6634" y="755"/>
                  </a:cubicBezTo>
                  <a:cubicBezTo>
                    <a:pt x="6634" y="433"/>
                    <a:pt x="6482" y="161"/>
                    <a:pt x="6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8"/>
            <p:cNvSpPr/>
            <p:nvPr/>
          </p:nvSpPr>
          <p:spPr>
            <a:xfrm>
              <a:off x="12273314" y="648786"/>
              <a:ext cx="896652" cy="781676"/>
            </a:xfrm>
            <a:custGeom>
              <a:rect b="b" l="l" r="r" t="t"/>
              <a:pathLst>
                <a:path extrusionOk="0" h="5806" w="6660">
                  <a:moveTo>
                    <a:pt x="1342" y="0"/>
                  </a:moveTo>
                  <a:cubicBezTo>
                    <a:pt x="644" y="0"/>
                    <a:pt x="0" y="323"/>
                    <a:pt x="0" y="979"/>
                  </a:cubicBezTo>
                  <a:lnTo>
                    <a:pt x="0" y="5042"/>
                  </a:lnTo>
                  <a:lnTo>
                    <a:pt x="6660" y="5806"/>
                  </a:lnTo>
                  <a:cubicBezTo>
                    <a:pt x="6660" y="3287"/>
                    <a:pt x="6558" y="1768"/>
                    <a:pt x="6057" y="1768"/>
                  </a:cubicBezTo>
                  <a:cubicBezTo>
                    <a:pt x="5642" y="1768"/>
                    <a:pt x="5430" y="2701"/>
                    <a:pt x="5379" y="2973"/>
                  </a:cubicBezTo>
                  <a:cubicBezTo>
                    <a:pt x="5404" y="2752"/>
                    <a:pt x="5311" y="2073"/>
                    <a:pt x="4522" y="1785"/>
                  </a:cubicBezTo>
                  <a:cubicBezTo>
                    <a:pt x="4356" y="1725"/>
                    <a:pt x="4208" y="1700"/>
                    <a:pt x="4077" y="1700"/>
                  </a:cubicBezTo>
                  <a:cubicBezTo>
                    <a:pt x="3451" y="1700"/>
                    <a:pt x="3207" y="2269"/>
                    <a:pt x="3207" y="2269"/>
                  </a:cubicBezTo>
                  <a:cubicBezTo>
                    <a:pt x="3207" y="2269"/>
                    <a:pt x="3334" y="1522"/>
                    <a:pt x="2927" y="776"/>
                  </a:cubicBezTo>
                  <a:cubicBezTo>
                    <a:pt x="2642" y="261"/>
                    <a:pt x="1970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8"/>
            <p:cNvSpPr/>
            <p:nvPr/>
          </p:nvSpPr>
          <p:spPr>
            <a:xfrm>
              <a:off x="12263082" y="661710"/>
              <a:ext cx="905807" cy="768752"/>
            </a:xfrm>
            <a:custGeom>
              <a:rect b="b" l="l" r="r" t="t"/>
              <a:pathLst>
                <a:path extrusionOk="0" h="5710" w="6728">
                  <a:moveTo>
                    <a:pt x="6608" y="2698"/>
                  </a:moveTo>
                  <a:lnTo>
                    <a:pt x="6608" y="2698"/>
                  </a:lnTo>
                  <a:cubicBezTo>
                    <a:pt x="6611" y="2715"/>
                    <a:pt x="6613" y="2732"/>
                    <a:pt x="6615" y="2750"/>
                  </a:cubicBezTo>
                  <a:lnTo>
                    <a:pt x="6615" y="2750"/>
                  </a:lnTo>
                  <a:cubicBezTo>
                    <a:pt x="6614" y="2733"/>
                    <a:pt x="6612" y="2716"/>
                    <a:pt x="6608" y="2698"/>
                  </a:cubicBezTo>
                  <a:close/>
                  <a:moveTo>
                    <a:pt x="475" y="1"/>
                  </a:moveTo>
                  <a:cubicBezTo>
                    <a:pt x="229" y="171"/>
                    <a:pt x="76" y="476"/>
                    <a:pt x="76" y="798"/>
                  </a:cubicBezTo>
                  <a:cubicBezTo>
                    <a:pt x="76" y="1299"/>
                    <a:pt x="34" y="1876"/>
                    <a:pt x="34" y="2334"/>
                  </a:cubicBezTo>
                  <a:cubicBezTo>
                    <a:pt x="218" y="2542"/>
                    <a:pt x="903" y="3197"/>
                    <a:pt x="1664" y="3197"/>
                  </a:cubicBezTo>
                  <a:cubicBezTo>
                    <a:pt x="1709" y="3197"/>
                    <a:pt x="1754" y="3195"/>
                    <a:pt x="1798" y="3191"/>
                  </a:cubicBezTo>
                  <a:cubicBezTo>
                    <a:pt x="2766" y="3089"/>
                    <a:pt x="3003" y="2707"/>
                    <a:pt x="3003" y="2707"/>
                  </a:cubicBezTo>
                  <a:cubicBezTo>
                    <a:pt x="3003" y="2707"/>
                    <a:pt x="3122" y="3250"/>
                    <a:pt x="3020" y="3453"/>
                  </a:cubicBezTo>
                  <a:cubicBezTo>
                    <a:pt x="3020" y="3453"/>
                    <a:pt x="3557" y="3918"/>
                    <a:pt x="4219" y="3918"/>
                  </a:cubicBezTo>
                  <a:cubicBezTo>
                    <a:pt x="4377" y="3918"/>
                    <a:pt x="4542" y="3892"/>
                    <a:pt x="4708" y="3827"/>
                  </a:cubicBezTo>
                  <a:cubicBezTo>
                    <a:pt x="5336" y="3581"/>
                    <a:pt x="5378" y="3309"/>
                    <a:pt x="5378" y="3309"/>
                  </a:cubicBezTo>
                  <a:lnTo>
                    <a:pt x="5378" y="3309"/>
                  </a:lnTo>
                  <a:cubicBezTo>
                    <a:pt x="5378" y="3309"/>
                    <a:pt x="5497" y="3691"/>
                    <a:pt x="5336" y="3937"/>
                  </a:cubicBezTo>
                  <a:cubicBezTo>
                    <a:pt x="5336" y="3937"/>
                    <a:pt x="5629" y="4390"/>
                    <a:pt x="6071" y="4390"/>
                  </a:cubicBezTo>
                  <a:cubicBezTo>
                    <a:pt x="6197" y="4390"/>
                    <a:pt x="6335" y="4353"/>
                    <a:pt x="6481" y="4259"/>
                  </a:cubicBezTo>
                  <a:lnTo>
                    <a:pt x="6481" y="4259"/>
                  </a:lnTo>
                  <a:cubicBezTo>
                    <a:pt x="6481" y="4259"/>
                    <a:pt x="6566" y="4785"/>
                    <a:pt x="6074" y="5201"/>
                  </a:cubicBezTo>
                  <a:lnTo>
                    <a:pt x="110" y="4955"/>
                  </a:lnTo>
                  <a:lnTo>
                    <a:pt x="6727" y="5710"/>
                  </a:lnTo>
                  <a:cubicBezTo>
                    <a:pt x="6727" y="4452"/>
                    <a:pt x="6703" y="3444"/>
                    <a:pt x="6615" y="2750"/>
                  </a:cubicBezTo>
                  <a:lnTo>
                    <a:pt x="6615" y="2750"/>
                  </a:lnTo>
                  <a:cubicBezTo>
                    <a:pt x="6617" y="2775"/>
                    <a:pt x="6617" y="2800"/>
                    <a:pt x="6617" y="2826"/>
                  </a:cubicBezTo>
                  <a:cubicBezTo>
                    <a:pt x="6617" y="3513"/>
                    <a:pt x="6388" y="4073"/>
                    <a:pt x="6108" y="4073"/>
                  </a:cubicBezTo>
                  <a:cubicBezTo>
                    <a:pt x="5828" y="4073"/>
                    <a:pt x="5599" y="3513"/>
                    <a:pt x="5599" y="2826"/>
                  </a:cubicBezTo>
                  <a:cubicBezTo>
                    <a:pt x="5599" y="2529"/>
                    <a:pt x="5641" y="2257"/>
                    <a:pt x="5709" y="2045"/>
                  </a:cubicBezTo>
                  <a:lnTo>
                    <a:pt x="5709" y="2045"/>
                  </a:lnTo>
                  <a:cubicBezTo>
                    <a:pt x="5565" y="2342"/>
                    <a:pt x="5480" y="2715"/>
                    <a:pt x="5446" y="2877"/>
                  </a:cubicBezTo>
                  <a:cubicBezTo>
                    <a:pt x="5455" y="2809"/>
                    <a:pt x="5455" y="2698"/>
                    <a:pt x="5421" y="2563"/>
                  </a:cubicBezTo>
                  <a:cubicBezTo>
                    <a:pt x="5361" y="3089"/>
                    <a:pt x="4912" y="3496"/>
                    <a:pt x="4369" y="3496"/>
                  </a:cubicBezTo>
                  <a:cubicBezTo>
                    <a:pt x="3775" y="3496"/>
                    <a:pt x="3300" y="3021"/>
                    <a:pt x="3300" y="2436"/>
                  </a:cubicBezTo>
                  <a:cubicBezTo>
                    <a:pt x="3300" y="2266"/>
                    <a:pt x="3342" y="2113"/>
                    <a:pt x="3410" y="1969"/>
                  </a:cubicBezTo>
                  <a:lnTo>
                    <a:pt x="3410" y="1969"/>
                  </a:lnTo>
                  <a:cubicBezTo>
                    <a:pt x="3325" y="2079"/>
                    <a:pt x="3283" y="2164"/>
                    <a:pt x="3283" y="2164"/>
                  </a:cubicBezTo>
                  <a:cubicBezTo>
                    <a:pt x="3283" y="2164"/>
                    <a:pt x="3359" y="1731"/>
                    <a:pt x="3207" y="1189"/>
                  </a:cubicBezTo>
                  <a:lnTo>
                    <a:pt x="3207" y="1189"/>
                  </a:lnTo>
                  <a:cubicBezTo>
                    <a:pt x="3249" y="1748"/>
                    <a:pt x="2995" y="2300"/>
                    <a:pt x="2503" y="2597"/>
                  </a:cubicBezTo>
                  <a:cubicBezTo>
                    <a:pt x="2268" y="2738"/>
                    <a:pt x="2008" y="2805"/>
                    <a:pt x="1750" y="2805"/>
                  </a:cubicBezTo>
                  <a:cubicBezTo>
                    <a:pt x="1215" y="2805"/>
                    <a:pt x="682" y="2518"/>
                    <a:pt x="373" y="2003"/>
                  </a:cubicBezTo>
                  <a:cubicBezTo>
                    <a:pt x="0" y="1392"/>
                    <a:pt x="59" y="493"/>
                    <a:pt x="4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8"/>
            <p:cNvSpPr/>
            <p:nvPr/>
          </p:nvSpPr>
          <p:spPr>
            <a:xfrm>
              <a:off x="12320166" y="1180318"/>
              <a:ext cx="199929" cy="150788"/>
            </a:xfrm>
            <a:custGeom>
              <a:rect b="b" l="l" r="r" t="t"/>
              <a:pathLst>
                <a:path extrusionOk="0" h="1120" w="1485">
                  <a:moveTo>
                    <a:pt x="450" y="0"/>
                  </a:moveTo>
                  <a:cubicBezTo>
                    <a:pt x="450" y="0"/>
                    <a:pt x="1061" y="602"/>
                    <a:pt x="0" y="1120"/>
                  </a:cubicBezTo>
                  <a:lnTo>
                    <a:pt x="967" y="1120"/>
                  </a:lnTo>
                  <a:cubicBezTo>
                    <a:pt x="1485" y="509"/>
                    <a:pt x="832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8"/>
            <p:cNvSpPr/>
            <p:nvPr/>
          </p:nvSpPr>
          <p:spPr>
            <a:xfrm>
              <a:off x="12762168" y="1165374"/>
              <a:ext cx="162232" cy="123593"/>
            </a:xfrm>
            <a:custGeom>
              <a:rect b="b" l="l" r="r" t="t"/>
              <a:pathLst>
                <a:path extrusionOk="0" h="918" w="1205">
                  <a:moveTo>
                    <a:pt x="416" y="1"/>
                  </a:moveTo>
                  <a:cubicBezTo>
                    <a:pt x="0" y="493"/>
                    <a:pt x="526" y="917"/>
                    <a:pt x="840" y="917"/>
                  </a:cubicBezTo>
                  <a:cubicBezTo>
                    <a:pt x="840" y="917"/>
                    <a:pt x="339" y="417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8"/>
            <p:cNvSpPr/>
            <p:nvPr/>
          </p:nvSpPr>
          <p:spPr>
            <a:xfrm>
              <a:off x="12464089" y="1060360"/>
              <a:ext cx="163444" cy="123458"/>
            </a:xfrm>
            <a:custGeom>
              <a:rect b="b" l="l" r="r" t="t"/>
              <a:pathLst>
                <a:path extrusionOk="0" h="917" w="1214">
                  <a:moveTo>
                    <a:pt x="424" y="0"/>
                  </a:moveTo>
                  <a:cubicBezTo>
                    <a:pt x="0" y="492"/>
                    <a:pt x="534" y="917"/>
                    <a:pt x="848" y="917"/>
                  </a:cubicBezTo>
                  <a:cubicBezTo>
                    <a:pt x="848" y="917"/>
                    <a:pt x="348" y="416"/>
                    <a:pt x="1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8"/>
            <p:cNvSpPr/>
            <p:nvPr/>
          </p:nvSpPr>
          <p:spPr>
            <a:xfrm>
              <a:off x="11628016" y="1165374"/>
              <a:ext cx="163444" cy="123593"/>
            </a:xfrm>
            <a:custGeom>
              <a:rect b="b" l="l" r="r" t="t"/>
              <a:pathLst>
                <a:path extrusionOk="0" h="918" w="1214">
                  <a:moveTo>
                    <a:pt x="0" y="1"/>
                  </a:moveTo>
                  <a:cubicBezTo>
                    <a:pt x="874" y="417"/>
                    <a:pt x="374" y="917"/>
                    <a:pt x="374" y="917"/>
                  </a:cubicBezTo>
                  <a:cubicBezTo>
                    <a:pt x="688" y="917"/>
                    <a:pt x="1214" y="493"/>
                    <a:pt x="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8"/>
            <p:cNvSpPr/>
            <p:nvPr/>
          </p:nvSpPr>
          <p:spPr>
            <a:xfrm>
              <a:off x="11927306" y="1060360"/>
              <a:ext cx="162232" cy="123458"/>
            </a:xfrm>
            <a:custGeom>
              <a:rect b="b" l="l" r="r" t="t"/>
              <a:pathLst>
                <a:path extrusionOk="0" h="917" w="1205">
                  <a:moveTo>
                    <a:pt x="0" y="0"/>
                  </a:moveTo>
                  <a:cubicBezTo>
                    <a:pt x="865" y="416"/>
                    <a:pt x="365" y="917"/>
                    <a:pt x="365" y="917"/>
                  </a:cubicBezTo>
                  <a:cubicBezTo>
                    <a:pt x="679" y="917"/>
                    <a:pt x="1205" y="492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8"/>
            <p:cNvSpPr/>
            <p:nvPr/>
          </p:nvSpPr>
          <p:spPr>
            <a:xfrm>
              <a:off x="12032320" y="1180318"/>
              <a:ext cx="198852" cy="150788"/>
            </a:xfrm>
            <a:custGeom>
              <a:rect b="b" l="l" r="r" t="t"/>
              <a:pathLst>
                <a:path extrusionOk="0" h="1120" w="1477">
                  <a:moveTo>
                    <a:pt x="1027" y="0"/>
                  </a:moveTo>
                  <a:cubicBezTo>
                    <a:pt x="645" y="0"/>
                    <a:pt x="0" y="509"/>
                    <a:pt x="509" y="1120"/>
                  </a:cubicBezTo>
                  <a:lnTo>
                    <a:pt x="1477" y="1120"/>
                  </a:lnTo>
                  <a:cubicBezTo>
                    <a:pt x="416" y="602"/>
                    <a:pt x="1027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8"/>
            <p:cNvSpPr/>
            <p:nvPr/>
          </p:nvSpPr>
          <p:spPr>
            <a:xfrm>
              <a:off x="12258504" y="627513"/>
              <a:ext cx="247858" cy="324464"/>
            </a:xfrm>
            <a:custGeom>
              <a:rect b="b" l="l" r="r" t="t"/>
              <a:pathLst>
                <a:path extrusionOk="0" h="2410" w="1841">
                  <a:moveTo>
                    <a:pt x="1205" y="0"/>
                  </a:moveTo>
                  <a:cubicBezTo>
                    <a:pt x="543" y="0"/>
                    <a:pt x="0" y="543"/>
                    <a:pt x="0" y="1213"/>
                  </a:cubicBezTo>
                  <a:cubicBezTo>
                    <a:pt x="0" y="1824"/>
                    <a:pt x="450" y="2333"/>
                    <a:pt x="1035" y="2410"/>
                  </a:cubicBezTo>
                  <a:cubicBezTo>
                    <a:pt x="696" y="2198"/>
                    <a:pt x="458" y="1816"/>
                    <a:pt x="458" y="1383"/>
                  </a:cubicBezTo>
                  <a:cubicBezTo>
                    <a:pt x="458" y="713"/>
                    <a:pt x="1001" y="170"/>
                    <a:pt x="1671" y="170"/>
                  </a:cubicBezTo>
                  <a:cubicBezTo>
                    <a:pt x="1731" y="170"/>
                    <a:pt x="1790" y="179"/>
                    <a:pt x="1841" y="179"/>
                  </a:cubicBezTo>
                  <a:cubicBezTo>
                    <a:pt x="1654" y="68"/>
                    <a:pt x="144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8"/>
            <p:cNvSpPr/>
            <p:nvPr/>
          </p:nvSpPr>
          <p:spPr>
            <a:xfrm>
              <a:off x="12044841" y="627513"/>
              <a:ext cx="249205" cy="324464"/>
            </a:xfrm>
            <a:custGeom>
              <a:rect b="b" l="l" r="r" t="t"/>
              <a:pathLst>
                <a:path extrusionOk="0" h="2410" w="1851">
                  <a:moveTo>
                    <a:pt x="637" y="0"/>
                  </a:moveTo>
                  <a:cubicBezTo>
                    <a:pt x="408" y="0"/>
                    <a:pt x="187" y="68"/>
                    <a:pt x="1" y="179"/>
                  </a:cubicBezTo>
                  <a:cubicBezTo>
                    <a:pt x="60" y="179"/>
                    <a:pt x="111" y="170"/>
                    <a:pt x="170" y="170"/>
                  </a:cubicBezTo>
                  <a:cubicBezTo>
                    <a:pt x="841" y="170"/>
                    <a:pt x="1384" y="713"/>
                    <a:pt x="1384" y="1383"/>
                  </a:cubicBezTo>
                  <a:cubicBezTo>
                    <a:pt x="1384" y="1816"/>
                    <a:pt x="1154" y="2198"/>
                    <a:pt x="807" y="2410"/>
                  </a:cubicBezTo>
                  <a:cubicBezTo>
                    <a:pt x="1392" y="2333"/>
                    <a:pt x="1850" y="1824"/>
                    <a:pt x="1850" y="1213"/>
                  </a:cubicBezTo>
                  <a:cubicBezTo>
                    <a:pt x="1850" y="543"/>
                    <a:pt x="1307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8"/>
            <p:cNvSpPr/>
            <p:nvPr/>
          </p:nvSpPr>
          <p:spPr>
            <a:xfrm>
              <a:off x="11931749" y="700619"/>
              <a:ext cx="242338" cy="244493"/>
            </a:xfrm>
            <a:custGeom>
              <a:rect b="b" l="l" r="r" t="t"/>
              <a:pathLst>
                <a:path extrusionOk="0" h="1816" w="1800">
                  <a:moveTo>
                    <a:pt x="612" y="0"/>
                  </a:moveTo>
                  <a:lnTo>
                    <a:pt x="612" y="0"/>
                  </a:lnTo>
                  <a:cubicBezTo>
                    <a:pt x="255" y="128"/>
                    <a:pt x="1" y="467"/>
                    <a:pt x="1" y="874"/>
                  </a:cubicBezTo>
                  <a:cubicBezTo>
                    <a:pt x="1" y="1392"/>
                    <a:pt x="425" y="1816"/>
                    <a:pt x="943" y="1816"/>
                  </a:cubicBezTo>
                  <a:cubicBezTo>
                    <a:pt x="1324" y="1816"/>
                    <a:pt x="1647" y="1587"/>
                    <a:pt x="1799" y="1256"/>
                  </a:cubicBezTo>
                  <a:lnTo>
                    <a:pt x="1799" y="1256"/>
                  </a:lnTo>
                  <a:cubicBezTo>
                    <a:pt x="1638" y="1468"/>
                    <a:pt x="1384" y="1612"/>
                    <a:pt x="1095" y="1612"/>
                  </a:cubicBezTo>
                  <a:cubicBezTo>
                    <a:pt x="612" y="1612"/>
                    <a:pt x="213" y="1222"/>
                    <a:pt x="213" y="730"/>
                  </a:cubicBezTo>
                  <a:cubicBezTo>
                    <a:pt x="213" y="424"/>
                    <a:pt x="374" y="153"/>
                    <a:pt x="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8"/>
            <p:cNvSpPr/>
            <p:nvPr/>
          </p:nvSpPr>
          <p:spPr>
            <a:xfrm>
              <a:off x="12003778" y="704793"/>
              <a:ext cx="170310" cy="150115"/>
            </a:xfrm>
            <a:custGeom>
              <a:rect b="b" l="l" r="r" t="t"/>
              <a:pathLst>
                <a:path extrusionOk="0" h="1115" w="1265">
                  <a:moveTo>
                    <a:pt x="603" y="0"/>
                  </a:moveTo>
                  <a:cubicBezTo>
                    <a:pt x="552" y="0"/>
                    <a:pt x="501" y="7"/>
                    <a:pt x="450" y="20"/>
                  </a:cubicBezTo>
                  <a:cubicBezTo>
                    <a:pt x="212" y="88"/>
                    <a:pt x="43" y="283"/>
                    <a:pt x="0" y="521"/>
                  </a:cubicBezTo>
                  <a:cubicBezTo>
                    <a:pt x="68" y="351"/>
                    <a:pt x="204" y="224"/>
                    <a:pt x="391" y="173"/>
                  </a:cubicBezTo>
                  <a:cubicBezTo>
                    <a:pt x="438" y="161"/>
                    <a:pt x="486" y="155"/>
                    <a:pt x="533" y="155"/>
                  </a:cubicBezTo>
                  <a:cubicBezTo>
                    <a:pt x="788" y="155"/>
                    <a:pt x="1022" y="322"/>
                    <a:pt x="1086" y="580"/>
                  </a:cubicBezTo>
                  <a:cubicBezTo>
                    <a:pt x="1137" y="775"/>
                    <a:pt x="1086" y="970"/>
                    <a:pt x="959" y="1115"/>
                  </a:cubicBezTo>
                  <a:cubicBezTo>
                    <a:pt x="1163" y="970"/>
                    <a:pt x="1264" y="707"/>
                    <a:pt x="1197" y="461"/>
                  </a:cubicBezTo>
                  <a:cubicBezTo>
                    <a:pt x="1125" y="183"/>
                    <a:pt x="873" y="0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8"/>
            <p:cNvSpPr/>
            <p:nvPr/>
          </p:nvSpPr>
          <p:spPr>
            <a:xfrm>
              <a:off x="11618860" y="943902"/>
              <a:ext cx="162367" cy="135710"/>
            </a:xfrm>
            <a:custGeom>
              <a:rect b="b" l="l" r="r" t="t"/>
              <a:pathLst>
                <a:path extrusionOk="0" h="1008" w="1206">
                  <a:moveTo>
                    <a:pt x="985" y="0"/>
                  </a:moveTo>
                  <a:lnTo>
                    <a:pt x="985" y="0"/>
                  </a:lnTo>
                  <a:cubicBezTo>
                    <a:pt x="1078" y="144"/>
                    <a:pt x="1103" y="323"/>
                    <a:pt x="1044" y="484"/>
                  </a:cubicBezTo>
                  <a:cubicBezTo>
                    <a:pt x="964" y="710"/>
                    <a:pt x="754" y="847"/>
                    <a:pt x="533" y="847"/>
                  </a:cubicBezTo>
                  <a:cubicBezTo>
                    <a:pt x="471" y="847"/>
                    <a:pt x="409" y="837"/>
                    <a:pt x="348" y="815"/>
                  </a:cubicBezTo>
                  <a:cubicBezTo>
                    <a:pt x="162" y="755"/>
                    <a:pt x="43" y="602"/>
                    <a:pt x="1" y="433"/>
                  </a:cubicBezTo>
                  <a:lnTo>
                    <a:pt x="1" y="433"/>
                  </a:lnTo>
                  <a:cubicBezTo>
                    <a:pt x="1" y="670"/>
                    <a:pt x="145" y="891"/>
                    <a:pt x="382" y="976"/>
                  </a:cubicBezTo>
                  <a:cubicBezTo>
                    <a:pt x="446" y="997"/>
                    <a:pt x="511" y="1007"/>
                    <a:pt x="575" y="1007"/>
                  </a:cubicBezTo>
                  <a:cubicBezTo>
                    <a:pt x="816" y="1007"/>
                    <a:pt x="1042" y="861"/>
                    <a:pt x="1129" y="619"/>
                  </a:cubicBezTo>
                  <a:cubicBezTo>
                    <a:pt x="1205" y="399"/>
                    <a:pt x="1146" y="153"/>
                    <a:pt x="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8"/>
            <p:cNvSpPr/>
            <p:nvPr/>
          </p:nvSpPr>
          <p:spPr>
            <a:xfrm>
              <a:off x="11631381" y="927746"/>
              <a:ext cx="102994" cy="96262"/>
            </a:xfrm>
            <a:custGeom>
              <a:rect b="b" l="l" r="r" t="t"/>
              <a:pathLst>
                <a:path extrusionOk="0" h="715" w="765">
                  <a:moveTo>
                    <a:pt x="749" y="249"/>
                  </a:moveTo>
                  <a:lnTo>
                    <a:pt x="749" y="249"/>
                  </a:lnTo>
                  <a:cubicBezTo>
                    <a:pt x="752" y="257"/>
                    <a:pt x="754" y="265"/>
                    <a:pt x="756" y="273"/>
                  </a:cubicBezTo>
                  <a:lnTo>
                    <a:pt x="764" y="273"/>
                  </a:lnTo>
                  <a:cubicBezTo>
                    <a:pt x="760" y="265"/>
                    <a:pt x="755" y="257"/>
                    <a:pt x="749" y="249"/>
                  </a:cubicBezTo>
                  <a:close/>
                  <a:moveTo>
                    <a:pt x="394" y="0"/>
                  </a:moveTo>
                  <a:cubicBezTo>
                    <a:pt x="203" y="0"/>
                    <a:pt x="34" y="148"/>
                    <a:pt x="18" y="349"/>
                  </a:cubicBezTo>
                  <a:cubicBezTo>
                    <a:pt x="1" y="502"/>
                    <a:pt x="86" y="638"/>
                    <a:pt x="213" y="714"/>
                  </a:cubicBezTo>
                  <a:cubicBezTo>
                    <a:pt x="128" y="638"/>
                    <a:pt x="86" y="527"/>
                    <a:pt x="94" y="417"/>
                  </a:cubicBezTo>
                  <a:cubicBezTo>
                    <a:pt x="110" y="232"/>
                    <a:pt x="264" y="85"/>
                    <a:pt x="446" y="85"/>
                  </a:cubicBezTo>
                  <a:cubicBezTo>
                    <a:pt x="456" y="85"/>
                    <a:pt x="466" y="85"/>
                    <a:pt x="476" y="86"/>
                  </a:cubicBezTo>
                  <a:cubicBezTo>
                    <a:pt x="593" y="102"/>
                    <a:pt x="689" y="161"/>
                    <a:pt x="749" y="249"/>
                  </a:cubicBezTo>
                  <a:lnTo>
                    <a:pt x="749" y="249"/>
                  </a:lnTo>
                  <a:cubicBezTo>
                    <a:pt x="707" y="116"/>
                    <a:pt x="577" y="9"/>
                    <a:pt x="425" y="1"/>
                  </a:cubicBezTo>
                  <a:cubicBezTo>
                    <a:pt x="415" y="1"/>
                    <a:pt x="404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8"/>
            <p:cNvSpPr/>
            <p:nvPr/>
          </p:nvSpPr>
          <p:spPr>
            <a:xfrm>
              <a:off x="12759879" y="943902"/>
              <a:ext cx="162232" cy="135710"/>
            </a:xfrm>
            <a:custGeom>
              <a:rect b="b" l="l" r="r" t="t"/>
              <a:pathLst>
                <a:path extrusionOk="0" h="1008" w="1205">
                  <a:moveTo>
                    <a:pt x="221" y="0"/>
                  </a:moveTo>
                  <a:lnTo>
                    <a:pt x="221" y="0"/>
                  </a:lnTo>
                  <a:cubicBezTo>
                    <a:pt x="68" y="153"/>
                    <a:pt x="0" y="399"/>
                    <a:pt x="76" y="619"/>
                  </a:cubicBezTo>
                  <a:cubicBezTo>
                    <a:pt x="164" y="861"/>
                    <a:pt x="389" y="1007"/>
                    <a:pt x="631" y="1007"/>
                  </a:cubicBezTo>
                  <a:cubicBezTo>
                    <a:pt x="694" y="1007"/>
                    <a:pt x="759" y="997"/>
                    <a:pt x="823" y="976"/>
                  </a:cubicBezTo>
                  <a:cubicBezTo>
                    <a:pt x="1061" y="891"/>
                    <a:pt x="1205" y="670"/>
                    <a:pt x="1205" y="433"/>
                  </a:cubicBezTo>
                  <a:lnTo>
                    <a:pt x="1205" y="433"/>
                  </a:lnTo>
                  <a:cubicBezTo>
                    <a:pt x="1171" y="602"/>
                    <a:pt x="1044" y="755"/>
                    <a:pt x="865" y="815"/>
                  </a:cubicBezTo>
                  <a:cubicBezTo>
                    <a:pt x="803" y="837"/>
                    <a:pt x="739" y="847"/>
                    <a:pt x="677" y="847"/>
                  </a:cubicBezTo>
                  <a:cubicBezTo>
                    <a:pt x="451" y="847"/>
                    <a:pt x="241" y="710"/>
                    <a:pt x="161" y="484"/>
                  </a:cubicBezTo>
                  <a:cubicBezTo>
                    <a:pt x="102" y="323"/>
                    <a:pt x="136" y="144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8"/>
            <p:cNvSpPr/>
            <p:nvPr/>
          </p:nvSpPr>
          <p:spPr>
            <a:xfrm>
              <a:off x="12807809" y="927746"/>
              <a:ext cx="101782" cy="96262"/>
            </a:xfrm>
            <a:custGeom>
              <a:rect b="b" l="l" r="r" t="t"/>
              <a:pathLst>
                <a:path extrusionOk="0" h="715" w="756">
                  <a:moveTo>
                    <a:pt x="363" y="0"/>
                  </a:moveTo>
                  <a:cubicBezTo>
                    <a:pt x="353" y="0"/>
                    <a:pt x="342" y="1"/>
                    <a:pt x="331" y="1"/>
                  </a:cubicBezTo>
                  <a:cubicBezTo>
                    <a:pt x="170" y="10"/>
                    <a:pt x="43" y="129"/>
                    <a:pt x="0" y="273"/>
                  </a:cubicBezTo>
                  <a:cubicBezTo>
                    <a:pt x="51" y="171"/>
                    <a:pt x="153" y="103"/>
                    <a:pt x="280" y="86"/>
                  </a:cubicBezTo>
                  <a:cubicBezTo>
                    <a:pt x="290" y="85"/>
                    <a:pt x="300" y="85"/>
                    <a:pt x="310" y="85"/>
                  </a:cubicBezTo>
                  <a:cubicBezTo>
                    <a:pt x="492" y="85"/>
                    <a:pt x="646" y="232"/>
                    <a:pt x="662" y="417"/>
                  </a:cubicBezTo>
                  <a:cubicBezTo>
                    <a:pt x="671" y="527"/>
                    <a:pt x="628" y="638"/>
                    <a:pt x="543" y="714"/>
                  </a:cubicBezTo>
                  <a:cubicBezTo>
                    <a:pt x="671" y="638"/>
                    <a:pt x="755" y="502"/>
                    <a:pt x="738" y="349"/>
                  </a:cubicBezTo>
                  <a:cubicBezTo>
                    <a:pt x="722" y="148"/>
                    <a:pt x="561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8"/>
            <p:cNvSpPr/>
            <p:nvPr/>
          </p:nvSpPr>
          <p:spPr>
            <a:xfrm>
              <a:off x="12390983" y="700619"/>
              <a:ext cx="242204" cy="244493"/>
            </a:xfrm>
            <a:custGeom>
              <a:rect b="b" l="l" r="r" t="t"/>
              <a:pathLst>
                <a:path extrusionOk="0" h="1816" w="1799">
                  <a:moveTo>
                    <a:pt x="1188" y="0"/>
                  </a:moveTo>
                  <a:cubicBezTo>
                    <a:pt x="1425" y="153"/>
                    <a:pt x="1586" y="424"/>
                    <a:pt x="1586" y="730"/>
                  </a:cubicBezTo>
                  <a:cubicBezTo>
                    <a:pt x="1586" y="1222"/>
                    <a:pt x="1188" y="1612"/>
                    <a:pt x="704" y="1612"/>
                  </a:cubicBezTo>
                  <a:cubicBezTo>
                    <a:pt x="416" y="1612"/>
                    <a:pt x="161" y="1468"/>
                    <a:pt x="0" y="1256"/>
                  </a:cubicBezTo>
                  <a:lnTo>
                    <a:pt x="0" y="1256"/>
                  </a:lnTo>
                  <a:cubicBezTo>
                    <a:pt x="153" y="1587"/>
                    <a:pt x="475" y="1816"/>
                    <a:pt x="857" y="1816"/>
                  </a:cubicBezTo>
                  <a:cubicBezTo>
                    <a:pt x="1374" y="1816"/>
                    <a:pt x="1799" y="1392"/>
                    <a:pt x="1799" y="874"/>
                  </a:cubicBezTo>
                  <a:cubicBezTo>
                    <a:pt x="1799" y="467"/>
                    <a:pt x="1544" y="128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8"/>
            <p:cNvSpPr/>
            <p:nvPr/>
          </p:nvSpPr>
          <p:spPr>
            <a:xfrm>
              <a:off x="12390983" y="704793"/>
              <a:ext cx="170310" cy="150115"/>
            </a:xfrm>
            <a:custGeom>
              <a:rect b="b" l="l" r="r" t="t"/>
              <a:pathLst>
                <a:path extrusionOk="0" h="1115" w="1265">
                  <a:moveTo>
                    <a:pt x="662" y="0"/>
                  </a:moveTo>
                  <a:cubicBezTo>
                    <a:pt x="391" y="0"/>
                    <a:pt x="139" y="183"/>
                    <a:pt x="68" y="461"/>
                  </a:cubicBezTo>
                  <a:cubicBezTo>
                    <a:pt x="0" y="707"/>
                    <a:pt x="102" y="970"/>
                    <a:pt x="306" y="1115"/>
                  </a:cubicBezTo>
                  <a:cubicBezTo>
                    <a:pt x="178" y="970"/>
                    <a:pt x="127" y="775"/>
                    <a:pt x="178" y="580"/>
                  </a:cubicBezTo>
                  <a:cubicBezTo>
                    <a:pt x="243" y="322"/>
                    <a:pt x="476" y="155"/>
                    <a:pt x="731" y="155"/>
                  </a:cubicBezTo>
                  <a:cubicBezTo>
                    <a:pt x="778" y="155"/>
                    <a:pt x="826" y="161"/>
                    <a:pt x="874" y="173"/>
                  </a:cubicBezTo>
                  <a:cubicBezTo>
                    <a:pt x="1061" y="224"/>
                    <a:pt x="1196" y="351"/>
                    <a:pt x="1264" y="521"/>
                  </a:cubicBezTo>
                  <a:cubicBezTo>
                    <a:pt x="1222" y="283"/>
                    <a:pt x="1052" y="88"/>
                    <a:pt x="815" y="20"/>
                  </a:cubicBezTo>
                  <a:cubicBezTo>
                    <a:pt x="764" y="7"/>
                    <a:pt x="712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8"/>
            <p:cNvSpPr/>
            <p:nvPr/>
          </p:nvSpPr>
          <p:spPr>
            <a:xfrm>
              <a:off x="11425796" y="907282"/>
              <a:ext cx="74452" cy="193198"/>
            </a:xfrm>
            <a:custGeom>
              <a:rect b="b" l="l" r="r" t="t"/>
              <a:pathLst>
                <a:path extrusionOk="0" h="1435" w="553">
                  <a:moveTo>
                    <a:pt x="281" y="1"/>
                  </a:moveTo>
                  <a:cubicBezTo>
                    <a:pt x="128" y="1"/>
                    <a:pt x="1" y="323"/>
                    <a:pt x="1" y="722"/>
                  </a:cubicBezTo>
                  <a:cubicBezTo>
                    <a:pt x="1" y="1112"/>
                    <a:pt x="128" y="1434"/>
                    <a:pt x="281" y="1434"/>
                  </a:cubicBezTo>
                  <a:cubicBezTo>
                    <a:pt x="425" y="1434"/>
                    <a:pt x="552" y="1112"/>
                    <a:pt x="552" y="722"/>
                  </a:cubicBezTo>
                  <a:cubicBezTo>
                    <a:pt x="552" y="323"/>
                    <a:pt x="425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8"/>
            <p:cNvSpPr/>
            <p:nvPr/>
          </p:nvSpPr>
          <p:spPr>
            <a:xfrm>
              <a:off x="13052168" y="907282"/>
              <a:ext cx="74452" cy="193198"/>
            </a:xfrm>
            <a:custGeom>
              <a:rect b="b" l="l" r="r" t="t"/>
              <a:pathLst>
                <a:path extrusionOk="0" h="1435" w="553">
                  <a:moveTo>
                    <a:pt x="272" y="1"/>
                  </a:moveTo>
                  <a:cubicBezTo>
                    <a:pt x="120" y="1"/>
                    <a:pt x="1" y="323"/>
                    <a:pt x="1" y="713"/>
                  </a:cubicBezTo>
                  <a:cubicBezTo>
                    <a:pt x="1" y="1112"/>
                    <a:pt x="120" y="1434"/>
                    <a:pt x="272" y="1434"/>
                  </a:cubicBezTo>
                  <a:cubicBezTo>
                    <a:pt x="425" y="1434"/>
                    <a:pt x="552" y="1112"/>
                    <a:pt x="552" y="713"/>
                  </a:cubicBezTo>
                  <a:cubicBezTo>
                    <a:pt x="552" y="323"/>
                    <a:pt x="425" y="1"/>
                    <a:pt x="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8"/>
            <p:cNvSpPr/>
            <p:nvPr/>
          </p:nvSpPr>
          <p:spPr>
            <a:xfrm>
              <a:off x="11510346" y="1457798"/>
              <a:ext cx="1544235" cy="3087258"/>
            </a:xfrm>
            <a:custGeom>
              <a:rect b="b" l="l" r="r" t="t"/>
              <a:pathLst>
                <a:path extrusionOk="0" h="22931" w="11470">
                  <a:moveTo>
                    <a:pt x="1" y="1"/>
                  </a:moveTo>
                  <a:lnTo>
                    <a:pt x="1" y="22930"/>
                  </a:lnTo>
                  <a:lnTo>
                    <a:pt x="11470" y="22930"/>
                  </a:lnTo>
                  <a:lnTo>
                    <a:pt x="11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8"/>
            <p:cNvSpPr/>
            <p:nvPr/>
          </p:nvSpPr>
          <p:spPr>
            <a:xfrm>
              <a:off x="12583913" y="4624781"/>
              <a:ext cx="582689" cy="852224"/>
            </a:xfrm>
            <a:custGeom>
              <a:rect b="b" l="l" r="r" t="t"/>
              <a:pathLst>
                <a:path extrusionOk="0" h="6330" w="4328">
                  <a:moveTo>
                    <a:pt x="1" y="1"/>
                  </a:moveTo>
                  <a:cubicBezTo>
                    <a:pt x="1" y="417"/>
                    <a:pt x="340" y="747"/>
                    <a:pt x="747" y="747"/>
                  </a:cubicBezTo>
                  <a:lnTo>
                    <a:pt x="2045" y="747"/>
                  </a:lnTo>
                  <a:cubicBezTo>
                    <a:pt x="2045" y="747"/>
                    <a:pt x="1850" y="1808"/>
                    <a:pt x="3080" y="1808"/>
                  </a:cubicBezTo>
                  <a:cubicBezTo>
                    <a:pt x="3080" y="1808"/>
                    <a:pt x="3402" y="6329"/>
                    <a:pt x="4107" y="6329"/>
                  </a:cubicBezTo>
                  <a:lnTo>
                    <a:pt x="4327" y="6329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8"/>
            <p:cNvSpPr/>
            <p:nvPr/>
          </p:nvSpPr>
          <p:spPr>
            <a:xfrm>
              <a:off x="12834062" y="4692232"/>
              <a:ext cx="194275" cy="174888"/>
            </a:xfrm>
            <a:custGeom>
              <a:rect b="b" l="l" r="r" t="t"/>
              <a:pathLst>
                <a:path extrusionOk="0" h="1299" w="1443">
                  <a:moveTo>
                    <a:pt x="722" y="0"/>
                  </a:moveTo>
                  <a:cubicBezTo>
                    <a:pt x="510" y="0"/>
                    <a:pt x="314" y="94"/>
                    <a:pt x="187" y="246"/>
                  </a:cubicBezTo>
                  <a:cubicBezTo>
                    <a:pt x="187" y="246"/>
                    <a:pt x="1" y="1256"/>
                    <a:pt x="1146" y="1298"/>
                  </a:cubicBezTo>
                  <a:cubicBezTo>
                    <a:pt x="1324" y="1171"/>
                    <a:pt x="1443" y="95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8"/>
            <p:cNvSpPr/>
            <p:nvPr/>
          </p:nvSpPr>
          <p:spPr>
            <a:xfrm>
              <a:off x="12836351" y="4679711"/>
              <a:ext cx="177176" cy="168021"/>
            </a:xfrm>
            <a:custGeom>
              <a:rect b="b" l="l" r="r" t="t"/>
              <a:pathLst>
                <a:path extrusionOk="0" h="1248" w="1316">
                  <a:moveTo>
                    <a:pt x="662" y="0"/>
                  </a:moveTo>
                  <a:cubicBezTo>
                    <a:pt x="467" y="0"/>
                    <a:pt x="289" y="93"/>
                    <a:pt x="170" y="238"/>
                  </a:cubicBezTo>
                  <a:cubicBezTo>
                    <a:pt x="170" y="238"/>
                    <a:pt x="1" y="1205"/>
                    <a:pt x="1044" y="1247"/>
                  </a:cubicBezTo>
                  <a:cubicBezTo>
                    <a:pt x="1205" y="1120"/>
                    <a:pt x="1315" y="916"/>
                    <a:pt x="1315" y="687"/>
                  </a:cubicBezTo>
                  <a:cubicBezTo>
                    <a:pt x="1315" y="305"/>
                    <a:pt x="1018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8"/>
            <p:cNvSpPr/>
            <p:nvPr/>
          </p:nvSpPr>
          <p:spPr>
            <a:xfrm>
              <a:off x="12870548" y="4722255"/>
              <a:ext cx="130459" cy="102590"/>
            </a:xfrm>
            <a:custGeom>
              <a:rect b="b" l="l" r="r" t="t"/>
              <a:pathLst>
                <a:path extrusionOk="0" h="762" w="969">
                  <a:moveTo>
                    <a:pt x="432" y="1"/>
                  </a:moveTo>
                  <a:cubicBezTo>
                    <a:pt x="405" y="1"/>
                    <a:pt x="377" y="3"/>
                    <a:pt x="349" y="6"/>
                  </a:cubicBezTo>
                  <a:cubicBezTo>
                    <a:pt x="179" y="23"/>
                    <a:pt x="60" y="108"/>
                    <a:pt x="1" y="219"/>
                  </a:cubicBezTo>
                  <a:cubicBezTo>
                    <a:pt x="1" y="219"/>
                    <a:pt x="59" y="762"/>
                    <a:pt x="741" y="762"/>
                  </a:cubicBezTo>
                  <a:cubicBezTo>
                    <a:pt x="752" y="762"/>
                    <a:pt x="762" y="762"/>
                    <a:pt x="773" y="761"/>
                  </a:cubicBezTo>
                  <a:cubicBezTo>
                    <a:pt x="883" y="694"/>
                    <a:pt x="968" y="575"/>
                    <a:pt x="960" y="431"/>
                  </a:cubicBezTo>
                  <a:cubicBezTo>
                    <a:pt x="944" y="191"/>
                    <a:pt x="711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8"/>
            <p:cNvSpPr/>
            <p:nvPr/>
          </p:nvSpPr>
          <p:spPr>
            <a:xfrm>
              <a:off x="12886704" y="4735584"/>
              <a:ext cx="103936" cy="92627"/>
            </a:xfrm>
            <a:custGeom>
              <a:rect b="b" l="l" r="r" t="t"/>
              <a:pathLst>
                <a:path extrusionOk="0" h="688" w="772">
                  <a:moveTo>
                    <a:pt x="381" y="0"/>
                  </a:moveTo>
                  <a:cubicBezTo>
                    <a:pt x="375" y="0"/>
                    <a:pt x="370" y="1"/>
                    <a:pt x="365" y="1"/>
                  </a:cubicBezTo>
                  <a:cubicBezTo>
                    <a:pt x="246" y="1"/>
                    <a:pt x="144" y="60"/>
                    <a:pt x="76" y="145"/>
                  </a:cubicBezTo>
                  <a:cubicBezTo>
                    <a:pt x="76" y="145"/>
                    <a:pt x="1" y="688"/>
                    <a:pt x="605" y="688"/>
                  </a:cubicBezTo>
                  <a:cubicBezTo>
                    <a:pt x="610" y="688"/>
                    <a:pt x="614" y="688"/>
                    <a:pt x="619" y="688"/>
                  </a:cubicBezTo>
                  <a:cubicBezTo>
                    <a:pt x="712" y="612"/>
                    <a:pt x="772" y="501"/>
                    <a:pt x="763" y="366"/>
                  </a:cubicBezTo>
                  <a:cubicBezTo>
                    <a:pt x="755" y="159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8"/>
            <p:cNvSpPr/>
            <p:nvPr/>
          </p:nvSpPr>
          <p:spPr>
            <a:xfrm>
              <a:off x="12999661" y="4892028"/>
              <a:ext cx="158866" cy="584978"/>
            </a:xfrm>
            <a:custGeom>
              <a:rect b="b" l="l" r="r" t="t"/>
              <a:pathLst>
                <a:path extrusionOk="0" h="4345" w="1180">
                  <a:moveTo>
                    <a:pt x="1" y="1"/>
                  </a:moveTo>
                  <a:cubicBezTo>
                    <a:pt x="68" y="832"/>
                    <a:pt x="399" y="4344"/>
                    <a:pt x="1019" y="4344"/>
                  </a:cubicBezTo>
                  <a:lnTo>
                    <a:pt x="1171" y="4344"/>
                  </a:lnTo>
                  <a:cubicBezTo>
                    <a:pt x="1171" y="4217"/>
                    <a:pt x="1180" y="4090"/>
                    <a:pt x="1180" y="3963"/>
                  </a:cubicBezTo>
                  <a:cubicBezTo>
                    <a:pt x="1180" y="2300"/>
                    <a:pt x="866" y="883"/>
                    <a:pt x="433" y="289"/>
                  </a:cubicBezTo>
                  <a:lnTo>
                    <a:pt x="433" y="289"/>
                  </a:lnTo>
                  <a:cubicBezTo>
                    <a:pt x="527" y="1952"/>
                    <a:pt x="866" y="3538"/>
                    <a:pt x="866" y="3538"/>
                  </a:cubicBezTo>
                  <a:cubicBezTo>
                    <a:pt x="560" y="2851"/>
                    <a:pt x="281" y="1443"/>
                    <a:pt x="179" y="52"/>
                  </a:cubicBezTo>
                  <a:cubicBezTo>
                    <a:pt x="119" y="18"/>
                    <a:pt x="6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8"/>
            <p:cNvSpPr/>
            <p:nvPr/>
          </p:nvSpPr>
          <p:spPr>
            <a:xfrm>
              <a:off x="12788421" y="4693578"/>
              <a:ext cx="81183" cy="101513"/>
            </a:xfrm>
            <a:custGeom>
              <a:rect b="b" l="l" r="r" t="t"/>
              <a:pathLst>
                <a:path extrusionOk="0" h="754" w="603">
                  <a:moveTo>
                    <a:pt x="411" y="0"/>
                  </a:moveTo>
                  <a:cubicBezTo>
                    <a:pt x="374" y="0"/>
                    <a:pt x="330" y="21"/>
                    <a:pt x="280" y="75"/>
                  </a:cubicBezTo>
                  <a:cubicBezTo>
                    <a:pt x="0" y="372"/>
                    <a:pt x="323" y="754"/>
                    <a:pt x="323" y="754"/>
                  </a:cubicBezTo>
                  <a:cubicBezTo>
                    <a:pt x="323" y="754"/>
                    <a:pt x="348" y="457"/>
                    <a:pt x="603" y="296"/>
                  </a:cubicBezTo>
                  <a:cubicBezTo>
                    <a:pt x="603" y="296"/>
                    <a:pt x="550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8"/>
            <p:cNvSpPr/>
            <p:nvPr/>
          </p:nvSpPr>
          <p:spPr>
            <a:xfrm>
              <a:off x="11384733" y="4624781"/>
              <a:ext cx="582555" cy="852224"/>
            </a:xfrm>
            <a:custGeom>
              <a:rect b="b" l="l" r="r" t="t"/>
              <a:pathLst>
                <a:path extrusionOk="0" h="6330" w="4327">
                  <a:moveTo>
                    <a:pt x="1" y="1"/>
                  </a:moveTo>
                  <a:lnTo>
                    <a:pt x="1" y="6329"/>
                  </a:lnTo>
                  <a:lnTo>
                    <a:pt x="221" y="6329"/>
                  </a:lnTo>
                  <a:cubicBezTo>
                    <a:pt x="925" y="6329"/>
                    <a:pt x="1256" y="1808"/>
                    <a:pt x="1256" y="1808"/>
                  </a:cubicBezTo>
                  <a:cubicBezTo>
                    <a:pt x="2486" y="1808"/>
                    <a:pt x="2283" y="747"/>
                    <a:pt x="2283" y="747"/>
                  </a:cubicBezTo>
                  <a:lnTo>
                    <a:pt x="3580" y="747"/>
                  </a:lnTo>
                  <a:cubicBezTo>
                    <a:pt x="3996" y="747"/>
                    <a:pt x="4327" y="417"/>
                    <a:pt x="4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8"/>
            <p:cNvSpPr/>
            <p:nvPr/>
          </p:nvSpPr>
          <p:spPr>
            <a:xfrm>
              <a:off x="11523001" y="4692232"/>
              <a:ext cx="194275" cy="174888"/>
            </a:xfrm>
            <a:custGeom>
              <a:rect b="b" l="l" r="r" t="t"/>
              <a:pathLst>
                <a:path extrusionOk="0" h="1299" w="1443">
                  <a:moveTo>
                    <a:pt x="721" y="0"/>
                  </a:moveTo>
                  <a:cubicBezTo>
                    <a:pt x="322" y="0"/>
                    <a:pt x="0" y="323"/>
                    <a:pt x="0" y="721"/>
                  </a:cubicBezTo>
                  <a:cubicBezTo>
                    <a:pt x="0" y="959"/>
                    <a:pt x="119" y="1171"/>
                    <a:pt x="305" y="1298"/>
                  </a:cubicBezTo>
                  <a:cubicBezTo>
                    <a:pt x="1442" y="1256"/>
                    <a:pt x="1256" y="246"/>
                    <a:pt x="1256" y="246"/>
                  </a:cubicBezTo>
                  <a:cubicBezTo>
                    <a:pt x="1128" y="94"/>
                    <a:pt x="933" y="0"/>
                    <a:pt x="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8"/>
            <p:cNvSpPr/>
            <p:nvPr/>
          </p:nvSpPr>
          <p:spPr>
            <a:xfrm>
              <a:off x="11537811" y="4679711"/>
              <a:ext cx="177176" cy="168021"/>
            </a:xfrm>
            <a:custGeom>
              <a:rect b="b" l="l" r="r" t="t"/>
              <a:pathLst>
                <a:path extrusionOk="0" h="1248" w="1316">
                  <a:moveTo>
                    <a:pt x="654" y="0"/>
                  </a:moveTo>
                  <a:cubicBezTo>
                    <a:pt x="297" y="0"/>
                    <a:pt x="0" y="305"/>
                    <a:pt x="0" y="687"/>
                  </a:cubicBezTo>
                  <a:cubicBezTo>
                    <a:pt x="0" y="916"/>
                    <a:pt x="111" y="1120"/>
                    <a:pt x="280" y="1247"/>
                  </a:cubicBezTo>
                  <a:cubicBezTo>
                    <a:pt x="1315" y="1205"/>
                    <a:pt x="1146" y="238"/>
                    <a:pt x="1146" y="238"/>
                  </a:cubicBezTo>
                  <a:cubicBezTo>
                    <a:pt x="1027" y="93"/>
                    <a:pt x="849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8"/>
            <p:cNvSpPr/>
            <p:nvPr/>
          </p:nvSpPr>
          <p:spPr>
            <a:xfrm>
              <a:off x="11550332" y="4722255"/>
              <a:ext cx="131536" cy="102590"/>
            </a:xfrm>
            <a:custGeom>
              <a:rect b="b" l="l" r="r" t="t"/>
              <a:pathLst>
                <a:path extrusionOk="0" h="762" w="977">
                  <a:moveTo>
                    <a:pt x="543" y="1"/>
                  </a:moveTo>
                  <a:cubicBezTo>
                    <a:pt x="258" y="1"/>
                    <a:pt x="25" y="191"/>
                    <a:pt x="9" y="431"/>
                  </a:cubicBezTo>
                  <a:cubicBezTo>
                    <a:pt x="1" y="575"/>
                    <a:pt x="85" y="694"/>
                    <a:pt x="196" y="761"/>
                  </a:cubicBezTo>
                  <a:cubicBezTo>
                    <a:pt x="206" y="762"/>
                    <a:pt x="217" y="762"/>
                    <a:pt x="227" y="762"/>
                  </a:cubicBezTo>
                  <a:cubicBezTo>
                    <a:pt x="910" y="762"/>
                    <a:pt x="976" y="219"/>
                    <a:pt x="976" y="219"/>
                  </a:cubicBezTo>
                  <a:cubicBezTo>
                    <a:pt x="908" y="108"/>
                    <a:pt x="790" y="23"/>
                    <a:pt x="620" y="6"/>
                  </a:cubicBezTo>
                  <a:lnTo>
                    <a:pt x="628" y="6"/>
                  </a:lnTo>
                  <a:cubicBezTo>
                    <a:pt x="600" y="3"/>
                    <a:pt x="571" y="1"/>
                    <a:pt x="5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8"/>
            <p:cNvSpPr/>
            <p:nvPr/>
          </p:nvSpPr>
          <p:spPr>
            <a:xfrm>
              <a:off x="11560564" y="4735584"/>
              <a:ext cx="103936" cy="92627"/>
            </a:xfrm>
            <a:custGeom>
              <a:rect b="b" l="l" r="r" t="t"/>
              <a:pathLst>
                <a:path extrusionOk="0" h="688" w="772">
                  <a:moveTo>
                    <a:pt x="400" y="0"/>
                  </a:moveTo>
                  <a:cubicBezTo>
                    <a:pt x="187" y="0"/>
                    <a:pt x="18" y="159"/>
                    <a:pt x="9" y="366"/>
                  </a:cubicBezTo>
                  <a:cubicBezTo>
                    <a:pt x="1" y="501"/>
                    <a:pt x="60" y="612"/>
                    <a:pt x="154" y="688"/>
                  </a:cubicBezTo>
                  <a:cubicBezTo>
                    <a:pt x="158" y="688"/>
                    <a:pt x="163" y="688"/>
                    <a:pt x="168" y="688"/>
                  </a:cubicBezTo>
                  <a:cubicBezTo>
                    <a:pt x="772" y="688"/>
                    <a:pt x="697" y="145"/>
                    <a:pt x="697" y="145"/>
                  </a:cubicBezTo>
                  <a:cubicBezTo>
                    <a:pt x="629" y="60"/>
                    <a:pt x="527" y="1"/>
                    <a:pt x="408" y="1"/>
                  </a:cubicBezTo>
                  <a:lnTo>
                    <a:pt x="417" y="1"/>
                  </a:lnTo>
                  <a:cubicBezTo>
                    <a:pt x="411" y="1"/>
                    <a:pt x="40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8"/>
            <p:cNvSpPr/>
            <p:nvPr/>
          </p:nvSpPr>
          <p:spPr>
            <a:xfrm>
              <a:off x="11392676" y="4892028"/>
              <a:ext cx="159001" cy="584978"/>
            </a:xfrm>
            <a:custGeom>
              <a:rect b="b" l="l" r="r" t="t"/>
              <a:pathLst>
                <a:path extrusionOk="0" h="4345" w="1181">
                  <a:moveTo>
                    <a:pt x="1180" y="1"/>
                  </a:moveTo>
                  <a:cubicBezTo>
                    <a:pt x="1121" y="1"/>
                    <a:pt x="1061" y="18"/>
                    <a:pt x="1002" y="52"/>
                  </a:cubicBezTo>
                  <a:cubicBezTo>
                    <a:pt x="900" y="1443"/>
                    <a:pt x="620" y="2851"/>
                    <a:pt x="323" y="3538"/>
                  </a:cubicBezTo>
                  <a:cubicBezTo>
                    <a:pt x="323" y="3538"/>
                    <a:pt x="654" y="1952"/>
                    <a:pt x="756" y="289"/>
                  </a:cubicBezTo>
                  <a:lnTo>
                    <a:pt x="756" y="289"/>
                  </a:lnTo>
                  <a:cubicBezTo>
                    <a:pt x="315" y="883"/>
                    <a:pt x="1" y="2300"/>
                    <a:pt x="1" y="3963"/>
                  </a:cubicBezTo>
                  <a:cubicBezTo>
                    <a:pt x="1" y="4090"/>
                    <a:pt x="9" y="4217"/>
                    <a:pt x="9" y="4344"/>
                  </a:cubicBezTo>
                  <a:lnTo>
                    <a:pt x="162" y="4344"/>
                  </a:lnTo>
                  <a:cubicBezTo>
                    <a:pt x="781" y="4344"/>
                    <a:pt x="1112" y="832"/>
                    <a:pt x="1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8"/>
            <p:cNvSpPr/>
            <p:nvPr/>
          </p:nvSpPr>
          <p:spPr>
            <a:xfrm>
              <a:off x="11681734" y="4693578"/>
              <a:ext cx="81183" cy="101513"/>
            </a:xfrm>
            <a:custGeom>
              <a:rect b="b" l="l" r="r" t="t"/>
              <a:pathLst>
                <a:path extrusionOk="0" h="754" w="603">
                  <a:moveTo>
                    <a:pt x="192" y="0"/>
                  </a:moveTo>
                  <a:cubicBezTo>
                    <a:pt x="53" y="0"/>
                    <a:pt x="0" y="296"/>
                    <a:pt x="0" y="296"/>
                  </a:cubicBezTo>
                  <a:cubicBezTo>
                    <a:pt x="255" y="457"/>
                    <a:pt x="280" y="754"/>
                    <a:pt x="280" y="754"/>
                  </a:cubicBezTo>
                  <a:cubicBezTo>
                    <a:pt x="280" y="754"/>
                    <a:pt x="602" y="372"/>
                    <a:pt x="323" y="75"/>
                  </a:cubicBezTo>
                  <a:cubicBezTo>
                    <a:pt x="272" y="21"/>
                    <a:pt x="229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8"/>
            <p:cNvSpPr/>
            <p:nvPr/>
          </p:nvSpPr>
          <p:spPr>
            <a:xfrm>
              <a:off x="11384733" y="1364093"/>
              <a:ext cx="193198" cy="3239123"/>
            </a:xfrm>
            <a:custGeom>
              <a:rect b="b" l="l" r="r" t="t"/>
              <a:pathLst>
                <a:path extrusionOk="0" h="24059" w="1435">
                  <a:moveTo>
                    <a:pt x="1" y="1"/>
                  </a:moveTo>
                  <a:lnTo>
                    <a:pt x="1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8"/>
            <p:cNvSpPr/>
            <p:nvPr/>
          </p:nvSpPr>
          <p:spPr>
            <a:xfrm>
              <a:off x="12973408" y="1364093"/>
              <a:ext cx="193198" cy="3239123"/>
            </a:xfrm>
            <a:custGeom>
              <a:rect b="b" l="l" r="r" t="t"/>
              <a:pathLst>
                <a:path extrusionOk="0" h="24059" w="1435">
                  <a:moveTo>
                    <a:pt x="0" y="1"/>
                  </a:moveTo>
                  <a:lnTo>
                    <a:pt x="0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8"/>
            <p:cNvSpPr/>
            <p:nvPr/>
          </p:nvSpPr>
          <p:spPr>
            <a:xfrm>
              <a:off x="11384733" y="4419196"/>
              <a:ext cx="193198" cy="184043"/>
            </a:xfrm>
            <a:custGeom>
              <a:rect b="b" l="l" r="r" t="t"/>
              <a:pathLst>
                <a:path extrusionOk="0" h="1367" w="1435">
                  <a:moveTo>
                    <a:pt x="1" y="1"/>
                  </a:moveTo>
                  <a:lnTo>
                    <a:pt x="1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8"/>
            <p:cNvSpPr/>
            <p:nvPr/>
          </p:nvSpPr>
          <p:spPr>
            <a:xfrm>
              <a:off x="12973408" y="4419196"/>
              <a:ext cx="193198" cy="184043"/>
            </a:xfrm>
            <a:custGeom>
              <a:rect b="b" l="l" r="r" t="t"/>
              <a:pathLst>
                <a:path extrusionOk="0" h="1367" w="1435">
                  <a:moveTo>
                    <a:pt x="0" y="1"/>
                  </a:moveTo>
                  <a:lnTo>
                    <a:pt x="0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8"/>
            <p:cNvSpPr/>
            <p:nvPr/>
          </p:nvSpPr>
          <p:spPr>
            <a:xfrm>
              <a:off x="11384733" y="1421312"/>
              <a:ext cx="193198" cy="443210"/>
            </a:xfrm>
            <a:custGeom>
              <a:rect b="b" l="l" r="r" t="t"/>
              <a:pathLst>
                <a:path extrusionOk="0" h="3292" w="1435">
                  <a:moveTo>
                    <a:pt x="1" y="0"/>
                  </a:moveTo>
                  <a:lnTo>
                    <a:pt x="1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8"/>
            <p:cNvSpPr/>
            <p:nvPr/>
          </p:nvSpPr>
          <p:spPr>
            <a:xfrm>
              <a:off x="12973408" y="1421312"/>
              <a:ext cx="193198" cy="443210"/>
            </a:xfrm>
            <a:custGeom>
              <a:rect b="b" l="l" r="r" t="t"/>
              <a:pathLst>
                <a:path extrusionOk="0" h="3292" w="1435">
                  <a:moveTo>
                    <a:pt x="0" y="0"/>
                  </a:moveTo>
                  <a:lnTo>
                    <a:pt x="0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8"/>
            <p:cNvSpPr/>
            <p:nvPr/>
          </p:nvSpPr>
          <p:spPr>
            <a:xfrm>
              <a:off x="11487587" y="1448031"/>
              <a:ext cx="59508" cy="3137476"/>
            </a:xfrm>
            <a:custGeom>
              <a:rect b="b" l="l" r="r" t="t"/>
              <a:pathLst>
                <a:path extrusionOk="0" h="23304" w="442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8"/>
            <p:cNvSpPr/>
            <p:nvPr/>
          </p:nvSpPr>
          <p:spPr>
            <a:xfrm>
              <a:off x="12992795" y="1438411"/>
              <a:ext cx="59508" cy="3137476"/>
            </a:xfrm>
            <a:custGeom>
              <a:rect b="b" l="l" r="r" t="t"/>
              <a:pathLst>
                <a:path extrusionOk="0" h="23304" w="442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8"/>
            <p:cNvSpPr/>
            <p:nvPr/>
          </p:nvSpPr>
          <p:spPr>
            <a:xfrm>
              <a:off x="11534311" y="1438411"/>
              <a:ext cx="56142" cy="3137476"/>
            </a:xfrm>
            <a:custGeom>
              <a:rect b="b" l="l" r="r" t="t"/>
              <a:pathLst>
                <a:path extrusionOk="0" h="23304" w="417">
                  <a:moveTo>
                    <a:pt x="1" y="0"/>
                  </a:moveTo>
                  <a:lnTo>
                    <a:pt x="1" y="23303"/>
                  </a:lnTo>
                  <a:lnTo>
                    <a:pt x="417" y="2330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8"/>
            <p:cNvSpPr/>
            <p:nvPr/>
          </p:nvSpPr>
          <p:spPr>
            <a:xfrm>
              <a:off x="12960887" y="1438411"/>
              <a:ext cx="56007" cy="3137476"/>
            </a:xfrm>
            <a:custGeom>
              <a:rect b="b" l="l" r="r" t="t"/>
              <a:pathLst>
                <a:path extrusionOk="0" h="23304" w="416">
                  <a:moveTo>
                    <a:pt x="0" y="0"/>
                  </a:moveTo>
                  <a:lnTo>
                    <a:pt x="0" y="23303"/>
                  </a:lnTo>
                  <a:lnTo>
                    <a:pt x="416" y="2330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8"/>
            <p:cNvSpPr/>
            <p:nvPr/>
          </p:nvSpPr>
          <p:spPr>
            <a:xfrm>
              <a:off x="11335592" y="4501457"/>
              <a:ext cx="1880008" cy="141768"/>
            </a:xfrm>
            <a:custGeom>
              <a:rect b="b" l="l" r="r" t="t"/>
              <a:pathLst>
                <a:path extrusionOk="0" h="1053" w="13964">
                  <a:moveTo>
                    <a:pt x="383" y="1"/>
                  </a:moveTo>
                  <a:cubicBezTo>
                    <a:pt x="171" y="1"/>
                    <a:pt x="1" y="170"/>
                    <a:pt x="1" y="382"/>
                  </a:cubicBezTo>
                  <a:lnTo>
                    <a:pt x="1" y="671"/>
                  </a:lnTo>
                  <a:cubicBezTo>
                    <a:pt x="1" y="883"/>
                    <a:pt x="171" y="1053"/>
                    <a:pt x="383" y="1053"/>
                  </a:cubicBezTo>
                  <a:lnTo>
                    <a:pt x="13582" y="1053"/>
                  </a:lnTo>
                  <a:cubicBezTo>
                    <a:pt x="13794" y="1053"/>
                    <a:pt x="13964" y="883"/>
                    <a:pt x="13964" y="671"/>
                  </a:cubicBezTo>
                  <a:lnTo>
                    <a:pt x="13964" y="382"/>
                  </a:lnTo>
                  <a:cubicBezTo>
                    <a:pt x="13964" y="170"/>
                    <a:pt x="13794" y="1"/>
                    <a:pt x="13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8"/>
            <p:cNvSpPr/>
            <p:nvPr/>
          </p:nvSpPr>
          <p:spPr>
            <a:xfrm>
              <a:off x="11503480" y="3704292"/>
              <a:ext cx="1545446" cy="77818"/>
            </a:xfrm>
            <a:custGeom>
              <a:rect b="b" l="l" r="r" t="t"/>
              <a:pathLst>
                <a:path extrusionOk="0" h="578" w="11479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77"/>
                    <a:pt x="289" y="577"/>
                  </a:cubicBezTo>
                  <a:lnTo>
                    <a:pt x="11181" y="577"/>
                  </a:lnTo>
                  <a:cubicBezTo>
                    <a:pt x="11343" y="577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8"/>
            <p:cNvSpPr/>
            <p:nvPr/>
          </p:nvSpPr>
          <p:spPr>
            <a:xfrm>
              <a:off x="11503480" y="2928803"/>
              <a:ext cx="1545446" cy="78895"/>
            </a:xfrm>
            <a:custGeom>
              <a:rect b="b" l="l" r="r" t="t"/>
              <a:pathLst>
                <a:path extrusionOk="0" h="586" w="11479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8"/>
            <p:cNvSpPr/>
            <p:nvPr/>
          </p:nvSpPr>
          <p:spPr>
            <a:xfrm>
              <a:off x="11503480" y="2153314"/>
              <a:ext cx="1545446" cy="79029"/>
            </a:xfrm>
            <a:custGeom>
              <a:rect b="b" l="l" r="r" t="t"/>
              <a:pathLst>
                <a:path extrusionOk="0" h="587" w="11479">
                  <a:moveTo>
                    <a:pt x="289" y="1"/>
                  </a:moveTo>
                  <a:cubicBezTo>
                    <a:pt x="128" y="1"/>
                    <a:pt x="1" y="136"/>
                    <a:pt x="1" y="298"/>
                  </a:cubicBezTo>
                  <a:cubicBezTo>
                    <a:pt x="1" y="459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9"/>
                    <a:pt x="11478" y="298"/>
                  </a:cubicBezTo>
                  <a:cubicBezTo>
                    <a:pt x="11478" y="136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8"/>
            <p:cNvSpPr/>
            <p:nvPr/>
          </p:nvSpPr>
          <p:spPr>
            <a:xfrm>
              <a:off x="11317416" y="1313875"/>
              <a:ext cx="1916494" cy="213796"/>
            </a:xfrm>
            <a:custGeom>
              <a:rect b="b" l="l" r="r" t="t"/>
              <a:pathLst>
                <a:path extrusionOk="0" h="1588" w="14235">
                  <a:moveTo>
                    <a:pt x="484" y="1"/>
                  </a:moveTo>
                  <a:cubicBezTo>
                    <a:pt x="212" y="1"/>
                    <a:pt x="0" y="213"/>
                    <a:pt x="0" y="476"/>
                  </a:cubicBezTo>
                  <a:lnTo>
                    <a:pt x="0" y="1103"/>
                  </a:lnTo>
                  <a:cubicBezTo>
                    <a:pt x="0" y="1375"/>
                    <a:pt x="212" y="1587"/>
                    <a:pt x="484" y="1587"/>
                  </a:cubicBezTo>
                  <a:lnTo>
                    <a:pt x="13760" y="1587"/>
                  </a:lnTo>
                  <a:cubicBezTo>
                    <a:pt x="14023" y="1587"/>
                    <a:pt x="14235" y="1375"/>
                    <a:pt x="14235" y="1103"/>
                  </a:cubicBezTo>
                  <a:lnTo>
                    <a:pt x="14235" y="476"/>
                  </a:lnTo>
                  <a:cubicBezTo>
                    <a:pt x="14235" y="213"/>
                    <a:pt x="14023" y="1"/>
                    <a:pt x="1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8"/>
            <p:cNvSpPr/>
            <p:nvPr/>
          </p:nvSpPr>
          <p:spPr>
            <a:xfrm>
              <a:off x="11599473" y="2381787"/>
              <a:ext cx="228606" cy="540280"/>
            </a:xfrm>
            <a:custGeom>
              <a:rect b="b" l="l" r="r" t="t"/>
              <a:pathLst>
                <a:path extrusionOk="0" h="4013" w="1698">
                  <a:moveTo>
                    <a:pt x="145" y="0"/>
                  </a:moveTo>
                  <a:lnTo>
                    <a:pt x="0" y="4013"/>
                  </a:lnTo>
                  <a:lnTo>
                    <a:pt x="1697" y="4013"/>
                  </a:lnTo>
                  <a:lnTo>
                    <a:pt x="1544" y="119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8"/>
            <p:cNvSpPr/>
            <p:nvPr/>
          </p:nvSpPr>
          <p:spPr>
            <a:xfrm>
              <a:off x="12532618" y="2297238"/>
              <a:ext cx="153077" cy="624829"/>
            </a:xfrm>
            <a:custGeom>
              <a:rect b="b" l="l" r="r" t="t"/>
              <a:pathLst>
                <a:path extrusionOk="0" h="4641" w="1137">
                  <a:moveTo>
                    <a:pt x="0" y="1"/>
                  </a:moveTo>
                  <a:lnTo>
                    <a:pt x="42" y="4641"/>
                  </a:lnTo>
                  <a:lnTo>
                    <a:pt x="1137" y="464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8"/>
            <p:cNvSpPr/>
            <p:nvPr/>
          </p:nvSpPr>
          <p:spPr>
            <a:xfrm>
              <a:off x="12702660" y="2297238"/>
              <a:ext cx="233183" cy="624829"/>
            </a:xfrm>
            <a:custGeom>
              <a:rect b="b" l="l" r="r" t="t"/>
              <a:pathLst>
                <a:path extrusionOk="0" h="4641" w="1732">
                  <a:moveTo>
                    <a:pt x="1" y="1"/>
                  </a:moveTo>
                  <a:lnTo>
                    <a:pt x="69" y="4641"/>
                  </a:lnTo>
                  <a:lnTo>
                    <a:pt x="1732" y="4641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8"/>
            <p:cNvSpPr/>
            <p:nvPr/>
          </p:nvSpPr>
          <p:spPr>
            <a:xfrm>
              <a:off x="12314377" y="2347456"/>
              <a:ext cx="203430" cy="574612"/>
            </a:xfrm>
            <a:custGeom>
              <a:rect b="b" l="l" r="r" t="t"/>
              <a:pathLst>
                <a:path extrusionOk="0" h="4268" w="1511">
                  <a:moveTo>
                    <a:pt x="1" y="1"/>
                  </a:moveTo>
                  <a:lnTo>
                    <a:pt x="43" y="4268"/>
                  </a:lnTo>
                  <a:lnTo>
                    <a:pt x="1511" y="4268"/>
                  </a:lnTo>
                  <a:lnTo>
                    <a:pt x="135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8"/>
            <p:cNvSpPr/>
            <p:nvPr/>
          </p:nvSpPr>
          <p:spPr>
            <a:xfrm>
              <a:off x="12187687" y="2339513"/>
              <a:ext cx="101782" cy="582555"/>
            </a:xfrm>
            <a:custGeom>
              <a:rect b="b" l="l" r="r" t="t"/>
              <a:pathLst>
                <a:path extrusionOk="0" h="4327" w="756">
                  <a:moveTo>
                    <a:pt x="0" y="0"/>
                  </a:moveTo>
                  <a:lnTo>
                    <a:pt x="34" y="4327"/>
                  </a:lnTo>
                  <a:lnTo>
                    <a:pt x="755" y="4327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8"/>
            <p:cNvSpPr/>
            <p:nvPr/>
          </p:nvSpPr>
          <p:spPr>
            <a:xfrm>
              <a:off x="11829023" y="2526788"/>
              <a:ext cx="190909" cy="395281"/>
            </a:xfrm>
            <a:custGeom>
              <a:rect b="b" l="l" r="r" t="t"/>
              <a:pathLst>
                <a:path extrusionOk="0" h="2936" w="1418">
                  <a:moveTo>
                    <a:pt x="0" y="1"/>
                  </a:moveTo>
                  <a:lnTo>
                    <a:pt x="145" y="2936"/>
                  </a:lnTo>
                  <a:lnTo>
                    <a:pt x="1417" y="2936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8"/>
            <p:cNvSpPr/>
            <p:nvPr/>
          </p:nvSpPr>
          <p:spPr>
            <a:xfrm>
              <a:off x="12044841" y="2387442"/>
              <a:ext cx="133825" cy="534626"/>
            </a:xfrm>
            <a:custGeom>
              <a:rect b="b" l="l" r="r" t="t"/>
              <a:pathLst>
                <a:path extrusionOk="0" h="3971" w="994">
                  <a:moveTo>
                    <a:pt x="1" y="1"/>
                  </a:moveTo>
                  <a:lnTo>
                    <a:pt x="26" y="3971"/>
                  </a:lnTo>
                  <a:lnTo>
                    <a:pt x="993" y="3971"/>
                  </a:lnTo>
                  <a:lnTo>
                    <a:pt x="883" y="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8"/>
            <p:cNvSpPr/>
            <p:nvPr/>
          </p:nvSpPr>
          <p:spPr>
            <a:xfrm>
              <a:off x="12566815" y="2864852"/>
              <a:ext cx="93839" cy="36755"/>
            </a:xfrm>
            <a:custGeom>
              <a:rect b="b" l="l" r="r" t="t"/>
              <a:pathLst>
                <a:path extrusionOk="0" h="273" w="697">
                  <a:moveTo>
                    <a:pt x="1" y="1"/>
                  </a:moveTo>
                  <a:lnTo>
                    <a:pt x="9" y="272"/>
                  </a:lnTo>
                  <a:lnTo>
                    <a:pt x="696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8"/>
            <p:cNvSpPr/>
            <p:nvPr/>
          </p:nvSpPr>
          <p:spPr>
            <a:xfrm>
              <a:off x="12564526" y="2804402"/>
              <a:ext cx="94916" cy="36620"/>
            </a:xfrm>
            <a:custGeom>
              <a:rect b="b" l="l" r="r" t="t"/>
              <a:pathLst>
                <a:path extrusionOk="0" h="272" w="705">
                  <a:moveTo>
                    <a:pt x="1" y="0"/>
                  </a:moveTo>
                  <a:lnTo>
                    <a:pt x="9" y="271"/>
                  </a:lnTo>
                  <a:lnTo>
                    <a:pt x="705" y="27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8"/>
            <p:cNvSpPr/>
            <p:nvPr/>
          </p:nvSpPr>
          <p:spPr>
            <a:xfrm>
              <a:off x="12365807" y="2847754"/>
              <a:ext cx="104071" cy="46987"/>
            </a:xfrm>
            <a:custGeom>
              <a:rect b="b" l="l" r="r" t="t"/>
              <a:pathLst>
                <a:path extrusionOk="0" h="349" w="773">
                  <a:moveTo>
                    <a:pt x="1" y="0"/>
                  </a:moveTo>
                  <a:lnTo>
                    <a:pt x="9" y="348"/>
                  </a:lnTo>
                  <a:lnTo>
                    <a:pt x="772" y="3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8"/>
            <p:cNvSpPr/>
            <p:nvPr/>
          </p:nvSpPr>
          <p:spPr>
            <a:xfrm>
              <a:off x="12556583" y="2334935"/>
              <a:ext cx="67451" cy="33254"/>
            </a:xfrm>
            <a:custGeom>
              <a:rect b="b" l="l" r="r" t="t"/>
              <a:pathLst>
                <a:path extrusionOk="0" h="247" w="501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8"/>
            <p:cNvSpPr/>
            <p:nvPr/>
          </p:nvSpPr>
          <p:spPr>
            <a:xfrm>
              <a:off x="12203574" y="2872796"/>
              <a:ext cx="64085" cy="28811"/>
            </a:xfrm>
            <a:custGeom>
              <a:rect b="b" l="l" r="r" t="t"/>
              <a:pathLst>
                <a:path extrusionOk="0" h="214" w="476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8"/>
            <p:cNvSpPr/>
            <p:nvPr/>
          </p:nvSpPr>
          <p:spPr>
            <a:xfrm>
              <a:off x="12070017" y="2831732"/>
              <a:ext cx="73240" cy="65297"/>
            </a:xfrm>
            <a:custGeom>
              <a:rect b="b" l="l" r="r" t="t"/>
              <a:pathLst>
                <a:path extrusionOk="0" h="485" w="544">
                  <a:moveTo>
                    <a:pt x="0" y="1"/>
                  </a:moveTo>
                  <a:lnTo>
                    <a:pt x="9" y="484"/>
                  </a:lnTo>
                  <a:lnTo>
                    <a:pt x="543" y="484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8"/>
            <p:cNvSpPr/>
            <p:nvPr/>
          </p:nvSpPr>
          <p:spPr>
            <a:xfrm>
              <a:off x="11657770" y="2410330"/>
              <a:ext cx="89127" cy="60585"/>
            </a:xfrm>
            <a:custGeom>
              <a:rect b="b" l="l" r="r" t="t"/>
              <a:pathLst>
                <a:path extrusionOk="0" h="450" w="662">
                  <a:moveTo>
                    <a:pt x="0" y="0"/>
                  </a:moveTo>
                  <a:lnTo>
                    <a:pt x="0" y="425"/>
                  </a:lnTo>
                  <a:lnTo>
                    <a:pt x="662" y="450"/>
                  </a:lnTo>
                  <a:lnTo>
                    <a:pt x="662" y="450"/>
                  </a:lnTo>
                  <a:lnTo>
                    <a:pt x="65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8"/>
            <p:cNvSpPr/>
            <p:nvPr/>
          </p:nvSpPr>
          <p:spPr>
            <a:xfrm>
              <a:off x="12730125" y="2841965"/>
              <a:ext cx="173676" cy="60719"/>
            </a:xfrm>
            <a:custGeom>
              <a:rect b="b" l="l" r="r" t="t"/>
              <a:pathLst>
                <a:path extrusionOk="0" h="451" w="1290">
                  <a:moveTo>
                    <a:pt x="1" y="1"/>
                  </a:moveTo>
                  <a:lnTo>
                    <a:pt x="18" y="425"/>
                  </a:lnTo>
                  <a:lnTo>
                    <a:pt x="1290" y="451"/>
                  </a:lnTo>
                  <a:lnTo>
                    <a:pt x="1290" y="451"/>
                  </a:lnTo>
                  <a:lnTo>
                    <a:pt x="1282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8"/>
            <p:cNvSpPr/>
            <p:nvPr/>
          </p:nvSpPr>
          <p:spPr>
            <a:xfrm>
              <a:off x="12727836" y="2322414"/>
              <a:ext cx="118880" cy="61796"/>
            </a:xfrm>
            <a:custGeom>
              <a:rect b="b" l="l" r="r" t="t"/>
              <a:pathLst>
                <a:path extrusionOk="0" h="459" w="883">
                  <a:moveTo>
                    <a:pt x="874" y="0"/>
                  </a:moveTo>
                  <a:lnTo>
                    <a:pt x="1" y="43"/>
                  </a:lnTo>
                  <a:lnTo>
                    <a:pt x="9" y="458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8"/>
            <p:cNvSpPr/>
            <p:nvPr/>
          </p:nvSpPr>
          <p:spPr>
            <a:xfrm>
              <a:off x="11861066" y="2862563"/>
              <a:ext cx="131401" cy="35543"/>
            </a:xfrm>
            <a:custGeom>
              <a:rect b="b" l="l" r="r" t="t"/>
              <a:pathLst>
                <a:path extrusionOk="0" h="264" w="976">
                  <a:moveTo>
                    <a:pt x="0" y="1"/>
                  </a:moveTo>
                  <a:lnTo>
                    <a:pt x="9" y="264"/>
                  </a:lnTo>
                  <a:lnTo>
                    <a:pt x="976" y="26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8"/>
            <p:cNvSpPr/>
            <p:nvPr/>
          </p:nvSpPr>
          <p:spPr>
            <a:xfrm>
              <a:off x="11610917" y="3172086"/>
              <a:ext cx="228471" cy="539203"/>
            </a:xfrm>
            <a:custGeom>
              <a:rect b="b" l="l" r="r" t="t"/>
              <a:pathLst>
                <a:path extrusionOk="0" h="4005" w="1697">
                  <a:moveTo>
                    <a:pt x="144" y="1"/>
                  </a:moveTo>
                  <a:lnTo>
                    <a:pt x="0" y="4005"/>
                  </a:lnTo>
                  <a:lnTo>
                    <a:pt x="1697" y="4005"/>
                  </a:lnTo>
                  <a:lnTo>
                    <a:pt x="1544" y="1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8"/>
            <p:cNvSpPr/>
            <p:nvPr/>
          </p:nvSpPr>
          <p:spPr>
            <a:xfrm>
              <a:off x="12543927" y="3086459"/>
              <a:ext cx="153212" cy="624829"/>
            </a:xfrm>
            <a:custGeom>
              <a:rect b="b" l="l" r="r" t="t"/>
              <a:pathLst>
                <a:path extrusionOk="0" h="4641" w="1138">
                  <a:moveTo>
                    <a:pt x="1" y="0"/>
                  </a:moveTo>
                  <a:lnTo>
                    <a:pt x="43" y="4641"/>
                  </a:lnTo>
                  <a:lnTo>
                    <a:pt x="1138" y="464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8"/>
            <p:cNvSpPr/>
            <p:nvPr/>
          </p:nvSpPr>
          <p:spPr>
            <a:xfrm>
              <a:off x="12714104" y="3086459"/>
              <a:ext cx="233183" cy="624829"/>
            </a:xfrm>
            <a:custGeom>
              <a:rect b="b" l="l" r="r" t="t"/>
              <a:pathLst>
                <a:path extrusionOk="0" h="4641" w="1732">
                  <a:moveTo>
                    <a:pt x="1" y="0"/>
                  </a:moveTo>
                  <a:lnTo>
                    <a:pt x="69" y="4641"/>
                  </a:lnTo>
                  <a:lnTo>
                    <a:pt x="1731" y="4641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8"/>
            <p:cNvSpPr/>
            <p:nvPr/>
          </p:nvSpPr>
          <p:spPr>
            <a:xfrm>
              <a:off x="12325821" y="3137889"/>
              <a:ext cx="203430" cy="573400"/>
            </a:xfrm>
            <a:custGeom>
              <a:rect b="b" l="l" r="r" t="t"/>
              <a:pathLst>
                <a:path extrusionOk="0" h="4259" w="1511">
                  <a:moveTo>
                    <a:pt x="1" y="0"/>
                  </a:moveTo>
                  <a:lnTo>
                    <a:pt x="43" y="4259"/>
                  </a:lnTo>
                  <a:lnTo>
                    <a:pt x="1511" y="4259"/>
                  </a:lnTo>
                  <a:lnTo>
                    <a:pt x="1349" y="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8"/>
            <p:cNvSpPr/>
            <p:nvPr/>
          </p:nvSpPr>
          <p:spPr>
            <a:xfrm>
              <a:off x="12200208" y="3129811"/>
              <a:ext cx="100570" cy="581478"/>
            </a:xfrm>
            <a:custGeom>
              <a:rect b="b" l="l" r="r" t="t"/>
              <a:pathLst>
                <a:path extrusionOk="0" h="4319" w="747">
                  <a:moveTo>
                    <a:pt x="0" y="1"/>
                  </a:moveTo>
                  <a:lnTo>
                    <a:pt x="26" y="4319"/>
                  </a:lnTo>
                  <a:lnTo>
                    <a:pt x="747" y="4319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8"/>
            <p:cNvSpPr/>
            <p:nvPr/>
          </p:nvSpPr>
          <p:spPr>
            <a:xfrm>
              <a:off x="11840467" y="3317086"/>
              <a:ext cx="190774" cy="394204"/>
            </a:xfrm>
            <a:custGeom>
              <a:rect b="b" l="l" r="r" t="t"/>
              <a:pathLst>
                <a:path extrusionOk="0" h="2928" w="1417">
                  <a:moveTo>
                    <a:pt x="0" y="1"/>
                  </a:moveTo>
                  <a:lnTo>
                    <a:pt x="145" y="2928"/>
                  </a:lnTo>
                  <a:lnTo>
                    <a:pt x="1417" y="292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8"/>
            <p:cNvSpPr/>
            <p:nvPr/>
          </p:nvSpPr>
          <p:spPr>
            <a:xfrm>
              <a:off x="12056285" y="3176663"/>
              <a:ext cx="133825" cy="534626"/>
            </a:xfrm>
            <a:custGeom>
              <a:rect b="b" l="l" r="r" t="t"/>
              <a:pathLst>
                <a:path extrusionOk="0" h="3971" w="994">
                  <a:moveTo>
                    <a:pt x="1" y="0"/>
                  </a:moveTo>
                  <a:lnTo>
                    <a:pt x="35" y="3971"/>
                  </a:lnTo>
                  <a:lnTo>
                    <a:pt x="993" y="3971"/>
                  </a:lnTo>
                  <a:lnTo>
                    <a:pt x="883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8"/>
            <p:cNvSpPr/>
            <p:nvPr/>
          </p:nvSpPr>
          <p:spPr>
            <a:xfrm>
              <a:off x="12578259" y="3655151"/>
              <a:ext cx="94916" cy="36755"/>
            </a:xfrm>
            <a:custGeom>
              <a:rect b="b" l="l" r="r" t="t"/>
              <a:pathLst>
                <a:path extrusionOk="0" h="273" w="705">
                  <a:moveTo>
                    <a:pt x="0" y="1"/>
                  </a:moveTo>
                  <a:lnTo>
                    <a:pt x="9" y="272"/>
                  </a:lnTo>
                  <a:lnTo>
                    <a:pt x="704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8"/>
            <p:cNvSpPr/>
            <p:nvPr/>
          </p:nvSpPr>
          <p:spPr>
            <a:xfrm>
              <a:off x="12577047" y="3594700"/>
              <a:ext cx="93839" cy="35543"/>
            </a:xfrm>
            <a:custGeom>
              <a:rect b="b" l="l" r="r" t="t"/>
              <a:pathLst>
                <a:path extrusionOk="0" h="264" w="697">
                  <a:moveTo>
                    <a:pt x="1" y="0"/>
                  </a:moveTo>
                  <a:lnTo>
                    <a:pt x="1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8"/>
            <p:cNvSpPr/>
            <p:nvPr/>
          </p:nvSpPr>
          <p:spPr>
            <a:xfrm>
              <a:off x="12378328" y="3638052"/>
              <a:ext cx="102994" cy="46987"/>
            </a:xfrm>
            <a:custGeom>
              <a:rect b="b" l="l" r="r" t="t"/>
              <a:pathLst>
                <a:path extrusionOk="0" h="349" w="765">
                  <a:moveTo>
                    <a:pt x="1" y="1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8"/>
            <p:cNvSpPr/>
            <p:nvPr/>
          </p:nvSpPr>
          <p:spPr>
            <a:xfrm>
              <a:off x="12568026" y="3125233"/>
              <a:ext cx="67451" cy="33254"/>
            </a:xfrm>
            <a:custGeom>
              <a:rect b="b" l="l" r="r" t="t"/>
              <a:pathLst>
                <a:path extrusionOk="0" h="247" w="501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8"/>
            <p:cNvSpPr/>
            <p:nvPr/>
          </p:nvSpPr>
          <p:spPr>
            <a:xfrm>
              <a:off x="12215017" y="3662017"/>
              <a:ext cx="64085" cy="28677"/>
            </a:xfrm>
            <a:custGeom>
              <a:rect b="b" l="l" r="r" t="t"/>
              <a:pathLst>
                <a:path extrusionOk="0" h="213" w="476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8"/>
            <p:cNvSpPr/>
            <p:nvPr/>
          </p:nvSpPr>
          <p:spPr>
            <a:xfrm>
              <a:off x="12081461" y="3620954"/>
              <a:ext cx="73240" cy="66374"/>
            </a:xfrm>
            <a:custGeom>
              <a:rect b="b" l="l" r="r" t="t"/>
              <a:pathLst>
                <a:path extrusionOk="0" h="493" w="544">
                  <a:moveTo>
                    <a:pt x="0" y="0"/>
                  </a:moveTo>
                  <a:lnTo>
                    <a:pt x="9" y="492"/>
                  </a:lnTo>
                  <a:lnTo>
                    <a:pt x="543" y="49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8"/>
            <p:cNvSpPr/>
            <p:nvPr/>
          </p:nvSpPr>
          <p:spPr>
            <a:xfrm>
              <a:off x="11669079" y="3200628"/>
              <a:ext cx="89261" cy="60719"/>
            </a:xfrm>
            <a:custGeom>
              <a:rect b="b" l="l" r="r" t="t"/>
              <a:pathLst>
                <a:path extrusionOk="0" h="451" w="663">
                  <a:moveTo>
                    <a:pt x="1" y="1"/>
                  </a:moveTo>
                  <a:lnTo>
                    <a:pt x="9" y="416"/>
                  </a:lnTo>
                  <a:lnTo>
                    <a:pt x="663" y="450"/>
                  </a:lnTo>
                  <a:lnTo>
                    <a:pt x="663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8"/>
            <p:cNvSpPr/>
            <p:nvPr/>
          </p:nvSpPr>
          <p:spPr>
            <a:xfrm>
              <a:off x="12742646" y="3632398"/>
              <a:ext cx="172599" cy="60585"/>
            </a:xfrm>
            <a:custGeom>
              <a:rect b="b" l="l" r="r" t="t"/>
              <a:pathLst>
                <a:path extrusionOk="0" h="450" w="1282">
                  <a:moveTo>
                    <a:pt x="1" y="0"/>
                  </a:moveTo>
                  <a:lnTo>
                    <a:pt x="9" y="416"/>
                  </a:lnTo>
                  <a:lnTo>
                    <a:pt x="1282" y="450"/>
                  </a:lnTo>
                  <a:lnTo>
                    <a:pt x="1273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8"/>
            <p:cNvSpPr/>
            <p:nvPr/>
          </p:nvSpPr>
          <p:spPr>
            <a:xfrm>
              <a:off x="12739280" y="3112712"/>
              <a:ext cx="118880" cy="61796"/>
            </a:xfrm>
            <a:custGeom>
              <a:rect b="b" l="l" r="r" t="t"/>
              <a:pathLst>
                <a:path extrusionOk="0" h="459" w="883">
                  <a:moveTo>
                    <a:pt x="874" y="0"/>
                  </a:moveTo>
                  <a:lnTo>
                    <a:pt x="0" y="34"/>
                  </a:lnTo>
                  <a:lnTo>
                    <a:pt x="9" y="459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8"/>
            <p:cNvSpPr/>
            <p:nvPr/>
          </p:nvSpPr>
          <p:spPr>
            <a:xfrm>
              <a:off x="11872375" y="3651785"/>
              <a:ext cx="131536" cy="35543"/>
            </a:xfrm>
            <a:custGeom>
              <a:rect b="b" l="l" r="r" t="t"/>
              <a:pathLst>
                <a:path extrusionOk="0" h="264" w="977">
                  <a:moveTo>
                    <a:pt x="1" y="0"/>
                  </a:moveTo>
                  <a:lnTo>
                    <a:pt x="9" y="263"/>
                  </a:lnTo>
                  <a:lnTo>
                    <a:pt x="976" y="26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8"/>
            <p:cNvSpPr/>
            <p:nvPr/>
          </p:nvSpPr>
          <p:spPr>
            <a:xfrm>
              <a:off x="12716392" y="3961307"/>
              <a:ext cx="227394" cy="540280"/>
            </a:xfrm>
            <a:custGeom>
              <a:rect b="b" l="l" r="r" t="t"/>
              <a:pathLst>
                <a:path extrusionOk="0" h="4013" w="1689">
                  <a:moveTo>
                    <a:pt x="1545" y="0"/>
                  </a:moveTo>
                  <a:lnTo>
                    <a:pt x="145" y="119"/>
                  </a:lnTo>
                  <a:lnTo>
                    <a:pt x="1" y="4013"/>
                  </a:lnTo>
                  <a:lnTo>
                    <a:pt x="1689" y="4013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8"/>
            <p:cNvSpPr/>
            <p:nvPr/>
          </p:nvSpPr>
          <p:spPr>
            <a:xfrm>
              <a:off x="11857566" y="3876757"/>
              <a:ext cx="153212" cy="624829"/>
            </a:xfrm>
            <a:custGeom>
              <a:rect b="b" l="l" r="r" t="t"/>
              <a:pathLst>
                <a:path extrusionOk="0" h="4641" w="1138">
                  <a:moveTo>
                    <a:pt x="238" y="1"/>
                  </a:moveTo>
                  <a:lnTo>
                    <a:pt x="1" y="4641"/>
                  </a:lnTo>
                  <a:lnTo>
                    <a:pt x="1095" y="4641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8"/>
            <p:cNvSpPr/>
            <p:nvPr/>
          </p:nvSpPr>
          <p:spPr>
            <a:xfrm>
              <a:off x="11607417" y="3876757"/>
              <a:ext cx="234261" cy="624829"/>
            </a:xfrm>
            <a:custGeom>
              <a:rect b="b" l="l" r="r" t="t"/>
              <a:pathLst>
                <a:path extrusionOk="0" h="4641" w="1740">
                  <a:moveTo>
                    <a:pt x="366" y="1"/>
                  </a:moveTo>
                  <a:lnTo>
                    <a:pt x="1" y="4641"/>
                  </a:lnTo>
                  <a:lnTo>
                    <a:pt x="1672" y="4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8"/>
            <p:cNvSpPr/>
            <p:nvPr/>
          </p:nvSpPr>
          <p:spPr>
            <a:xfrm>
              <a:off x="12026665" y="3926976"/>
              <a:ext cx="202218" cy="574612"/>
            </a:xfrm>
            <a:custGeom>
              <a:rect b="b" l="l" r="r" t="t"/>
              <a:pathLst>
                <a:path extrusionOk="0" h="4268" w="1502">
                  <a:moveTo>
                    <a:pt x="1502" y="1"/>
                  </a:moveTo>
                  <a:lnTo>
                    <a:pt x="161" y="60"/>
                  </a:lnTo>
                  <a:lnTo>
                    <a:pt x="0" y="4268"/>
                  </a:lnTo>
                  <a:lnTo>
                    <a:pt x="1459" y="4268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8"/>
            <p:cNvSpPr/>
            <p:nvPr/>
          </p:nvSpPr>
          <p:spPr>
            <a:xfrm>
              <a:off x="12255004" y="3919032"/>
              <a:ext cx="100705" cy="582555"/>
            </a:xfrm>
            <a:custGeom>
              <a:rect b="b" l="l" r="r" t="t"/>
              <a:pathLst>
                <a:path extrusionOk="0" h="4327" w="748">
                  <a:moveTo>
                    <a:pt x="153" y="0"/>
                  </a:moveTo>
                  <a:lnTo>
                    <a:pt x="1" y="4327"/>
                  </a:lnTo>
                  <a:lnTo>
                    <a:pt x="713" y="432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8"/>
            <p:cNvSpPr/>
            <p:nvPr/>
          </p:nvSpPr>
          <p:spPr>
            <a:xfrm>
              <a:off x="12523463" y="4106307"/>
              <a:ext cx="191986" cy="395281"/>
            </a:xfrm>
            <a:custGeom>
              <a:rect b="b" l="l" r="r" t="t"/>
              <a:pathLst>
                <a:path extrusionOk="0" h="2936" w="1426">
                  <a:moveTo>
                    <a:pt x="68" y="1"/>
                  </a:moveTo>
                  <a:lnTo>
                    <a:pt x="0" y="2936"/>
                  </a:lnTo>
                  <a:lnTo>
                    <a:pt x="1273" y="2936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8"/>
            <p:cNvSpPr/>
            <p:nvPr/>
          </p:nvSpPr>
          <p:spPr>
            <a:xfrm>
              <a:off x="12364680" y="3956647"/>
              <a:ext cx="133690" cy="534626"/>
            </a:xfrm>
            <a:custGeom>
              <a:rect b="b" l="l" r="r" t="t"/>
              <a:pathLst>
                <a:path extrusionOk="0" h="3971" w="993">
                  <a:moveTo>
                    <a:pt x="993" y="1"/>
                  </a:moveTo>
                  <a:lnTo>
                    <a:pt x="110" y="60"/>
                  </a:lnTo>
                  <a:lnTo>
                    <a:pt x="0" y="3971"/>
                  </a:lnTo>
                  <a:lnTo>
                    <a:pt x="967" y="3971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8"/>
            <p:cNvSpPr/>
            <p:nvPr/>
          </p:nvSpPr>
          <p:spPr>
            <a:xfrm>
              <a:off x="11882742" y="4445584"/>
              <a:ext cx="93704" cy="35543"/>
            </a:xfrm>
            <a:custGeom>
              <a:rect b="b" l="l" r="r" t="t"/>
              <a:pathLst>
                <a:path extrusionOk="0" h="264" w="696">
                  <a:moveTo>
                    <a:pt x="9" y="0"/>
                  </a:moveTo>
                  <a:lnTo>
                    <a:pt x="0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8"/>
            <p:cNvSpPr/>
            <p:nvPr/>
          </p:nvSpPr>
          <p:spPr>
            <a:xfrm>
              <a:off x="11883819" y="4383922"/>
              <a:ext cx="94916" cy="36620"/>
            </a:xfrm>
            <a:custGeom>
              <a:rect b="b" l="l" r="r" t="t"/>
              <a:pathLst>
                <a:path extrusionOk="0" h="272" w="705">
                  <a:moveTo>
                    <a:pt x="9" y="0"/>
                  </a:moveTo>
                  <a:lnTo>
                    <a:pt x="1" y="271"/>
                  </a:lnTo>
                  <a:lnTo>
                    <a:pt x="696" y="27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8"/>
            <p:cNvSpPr/>
            <p:nvPr/>
          </p:nvSpPr>
          <p:spPr>
            <a:xfrm>
              <a:off x="12073383" y="4427274"/>
              <a:ext cx="104071" cy="46987"/>
            </a:xfrm>
            <a:custGeom>
              <a:rect b="b" l="l" r="r" t="t"/>
              <a:pathLst>
                <a:path extrusionOk="0" h="349" w="773">
                  <a:moveTo>
                    <a:pt x="9" y="0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8"/>
            <p:cNvSpPr/>
            <p:nvPr/>
          </p:nvSpPr>
          <p:spPr>
            <a:xfrm>
              <a:off x="11919228" y="3915532"/>
              <a:ext cx="67586" cy="32177"/>
            </a:xfrm>
            <a:custGeom>
              <a:rect b="b" l="l" r="r" t="t"/>
              <a:pathLst>
                <a:path extrusionOk="0" h="239" w="502">
                  <a:moveTo>
                    <a:pt x="1" y="1"/>
                  </a:moveTo>
                  <a:lnTo>
                    <a:pt x="1" y="239"/>
                  </a:lnTo>
                  <a:lnTo>
                    <a:pt x="501" y="23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8"/>
            <p:cNvSpPr/>
            <p:nvPr/>
          </p:nvSpPr>
          <p:spPr>
            <a:xfrm>
              <a:off x="12275602" y="4452315"/>
              <a:ext cx="64085" cy="28811"/>
            </a:xfrm>
            <a:custGeom>
              <a:rect b="b" l="l" r="r" t="t"/>
              <a:pathLst>
                <a:path extrusionOk="0" h="214" w="476">
                  <a:moveTo>
                    <a:pt x="9" y="1"/>
                  </a:moveTo>
                  <a:lnTo>
                    <a:pt x="0" y="213"/>
                  </a:lnTo>
                  <a:lnTo>
                    <a:pt x="475" y="21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8"/>
            <p:cNvSpPr/>
            <p:nvPr/>
          </p:nvSpPr>
          <p:spPr>
            <a:xfrm>
              <a:off x="12400138" y="4411252"/>
              <a:ext cx="73105" cy="65297"/>
            </a:xfrm>
            <a:custGeom>
              <a:rect b="b" l="l" r="r" t="t"/>
              <a:pathLst>
                <a:path extrusionOk="0" h="485" w="543">
                  <a:moveTo>
                    <a:pt x="8" y="1"/>
                  </a:moveTo>
                  <a:lnTo>
                    <a:pt x="0" y="484"/>
                  </a:lnTo>
                  <a:lnTo>
                    <a:pt x="543" y="48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8"/>
            <p:cNvSpPr/>
            <p:nvPr/>
          </p:nvSpPr>
          <p:spPr>
            <a:xfrm>
              <a:off x="12796365" y="3990926"/>
              <a:ext cx="90338" cy="60719"/>
            </a:xfrm>
            <a:custGeom>
              <a:rect b="b" l="l" r="r" t="t"/>
              <a:pathLst>
                <a:path extrusionOk="0" h="451" w="671">
                  <a:moveTo>
                    <a:pt x="671" y="1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662" y="417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8"/>
            <p:cNvSpPr/>
            <p:nvPr/>
          </p:nvSpPr>
          <p:spPr>
            <a:xfrm>
              <a:off x="11639459" y="4422696"/>
              <a:ext cx="173676" cy="60719"/>
            </a:xfrm>
            <a:custGeom>
              <a:rect b="b" l="l" r="r" t="t"/>
              <a:pathLst>
                <a:path extrusionOk="0" h="451" w="1290">
                  <a:moveTo>
                    <a:pt x="1290" y="0"/>
                  </a:moveTo>
                  <a:lnTo>
                    <a:pt x="17" y="26"/>
                  </a:lnTo>
                  <a:lnTo>
                    <a:pt x="0" y="450"/>
                  </a:lnTo>
                  <a:lnTo>
                    <a:pt x="1273" y="416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8"/>
            <p:cNvSpPr/>
            <p:nvPr/>
          </p:nvSpPr>
          <p:spPr>
            <a:xfrm>
              <a:off x="11696544" y="3901934"/>
              <a:ext cx="120092" cy="61796"/>
            </a:xfrm>
            <a:custGeom>
              <a:rect b="b" l="l" r="r" t="t"/>
              <a:pathLst>
                <a:path extrusionOk="0" h="459" w="892">
                  <a:moveTo>
                    <a:pt x="9" y="0"/>
                  </a:moveTo>
                  <a:lnTo>
                    <a:pt x="0" y="424"/>
                  </a:lnTo>
                  <a:lnTo>
                    <a:pt x="883" y="458"/>
                  </a:lnTo>
                  <a:lnTo>
                    <a:pt x="891" y="4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8"/>
            <p:cNvSpPr/>
            <p:nvPr/>
          </p:nvSpPr>
          <p:spPr>
            <a:xfrm>
              <a:off x="12550793" y="4442083"/>
              <a:ext cx="131536" cy="35543"/>
            </a:xfrm>
            <a:custGeom>
              <a:rect b="b" l="l" r="r" t="t"/>
              <a:pathLst>
                <a:path extrusionOk="0" h="264" w="977">
                  <a:moveTo>
                    <a:pt x="9" y="1"/>
                  </a:moveTo>
                  <a:lnTo>
                    <a:pt x="1" y="264"/>
                  </a:lnTo>
                  <a:lnTo>
                    <a:pt x="968" y="26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8"/>
            <p:cNvSpPr/>
            <p:nvPr/>
          </p:nvSpPr>
          <p:spPr>
            <a:xfrm>
              <a:off x="11597185" y="1601721"/>
              <a:ext cx="234261" cy="548358"/>
            </a:xfrm>
            <a:custGeom>
              <a:rect b="b" l="l" r="r" t="t"/>
              <a:pathLst>
                <a:path extrusionOk="0" h="4073" w="1740">
                  <a:moveTo>
                    <a:pt x="0" y="0"/>
                  </a:moveTo>
                  <a:lnTo>
                    <a:pt x="68" y="4072"/>
                  </a:lnTo>
                  <a:lnTo>
                    <a:pt x="1739" y="4072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8"/>
            <p:cNvSpPr/>
            <p:nvPr/>
          </p:nvSpPr>
          <p:spPr>
            <a:xfrm>
              <a:off x="12784921" y="1601721"/>
              <a:ext cx="153212" cy="548358"/>
            </a:xfrm>
            <a:custGeom>
              <a:rect b="b" l="l" r="r" t="t"/>
              <a:pathLst>
                <a:path extrusionOk="0" h="4073" w="1138">
                  <a:moveTo>
                    <a:pt x="1" y="0"/>
                  </a:moveTo>
                  <a:lnTo>
                    <a:pt x="43" y="4072"/>
                  </a:lnTo>
                  <a:lnTo>
                    <a:pt x="1137" y="4072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8"/>
            <p:cNvSpPr/>
            <p:nvPr/>
          </p:nvSpPr>
          <p:spPr>
            <a:xfrm>
              <a:off x="11855277" y="1601721"/>
              <a:ext cx="203430" cy="548358"/>
            </a:xfrm>
            <a:custGeom>
              <a:rect b="b" l="l" r="r" t="t"/>
              <a:pathLst>
                <a:path extrusionOk="0" h="4073" w="1511">
                  <a:moveTo>
                    <a:pt x="43" y="0"/>
                  </a:moveTo>
                  <a:lnTo>
                    <a:pt x="1" y="4072"/>
                  </a:lnTo>
                  <a:lnTo>
                    <a:pt x="1375" y="4072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8"/>
            <p:cNvSpPr/>
            <p:nvPr/>
          </p:nvSpPr>
          <p:spPr>
            <a:xfrm>
              <a:off x="12406870" y="1753588"/>
              <a:ext cx="147557" cy="396493"/>
            </a:xfrm>
            <a:custGeom>
              <a:rect b="b" l="l" r="r" t="t"/>
              <a:pathLst>
                <a:path extrusionOk="0" h="2945" w="1096">
                  <a:moveTo>
                    <a:pt x="69" y="1"/>
                  </a:moveTo>
                  <a:lnTo>
                    <a:pt x="1" y="2944"/>
                  </a:lnTo>
                  <a:lnTo>
                    <a:pt x="1095" y="2944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8"/>
            <p:cNvSpPr/>
            <p:nvPr/>
          </p:nvSpPr>
          <p:spPr>
            <a:xfrm>
              <a:off x="12266447" y="1601721"/>
              <a:ext cx="120092" cy="548358"/>
            </a:xfrm>
            <a:custGeom>
              <a:rect b="b" l="l" r="r" t="t"/>
              <a:pathLst>
                <a:path extrusionOk="0" h="4073" w="892">
                  <a:moveTo>
                    <a:pt x="0" y="0"/>
                  </a:moveTo>
                  <a:lnTo>
                    <a:pt x="94" y="4072"/>
                  </a:lnTo>
                  <a:lnTo>
                    <a:pt x="891" y="407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8"/>
            <p:cNvSpPr/>
            <p:nvPr/>
          </p:nvSpPr>
          <p:spPr>
            <a:xfrm>
              <a:off x="12059785" y="1655440"/>
              <a:ext cx="197641" cy="494640"/>
            </a:xfrm>
            <a:custGeom>
              <a:rect b="b" l="l" r="r" t="t"/>
              <a:pathLst>
                <a:path extrusionOk="0" h="3674" w="1468">
                  <a:moveTo>
                    <a:pt x="127" y="0"/>
                  </a:moveTo>
                  <a:lnTo>
                    <a:pt x="0" y="3673"/>
                  </a:lnTo>
                  <a:lnTo>
                    <a:pt x="1468" y="3673"/>
                  </a:lnTo>
                  <a:lnTo>
                    <a:pt x="1332" y="10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8"/>
            <p:cNvSpPr/>
            <p:nvPr/>
          </p:nvSpPr>
          <p:spPr>
            <a:xfrm>
              <a:off x="12573707" y="1641624"/>
              <a:ext cx="203430" cy="503795"/>
            </a:xfrm>
            <a:custGeom>
              <a:rect b="b" l="l" r="r" t="t"/>
              <a:pathLst>
                <a:path extrusionOk="0" h="3742" w="1511">
                  <a:moveTo>
                    <a:pt x="1" y="0"/>
                  </a:moveTo>
                  <a:lnTo>
                    <a:pt x="43" y="3741"/>
                  </a:lnTo>
                  <a:lnTo>
                    <a:pt x="1510" y="3741"/>
                  </a:lnTo>
                  <a:lnTo>
                    <a:pt x="134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8"/>
            <p:cNvSpPr/>
            <p:nvPr/>
          </p:nvSpPr>
          <p:spPr>
            <a:xfrm>
              <a:off x="11881530" y="2090575"/>
              <a:ext cx="122381" cy="35543"/>
            </a:xfrm>
            <a:custGeom>
              <a:rect b="b" l="l" r="r" t="t"/>
              <a:pathLst>
                <a:path extrusionOk="0" h="264" w="909">
                  <a:moveTo>
                    <a:pt x="9" y="0"/>
                  </a:moveTo>
                  <a:lnTo>
                    <a:pt x="1" y="263"/>
                  </a:lnTo>
                  <a:lnTo>
                    <a:pt x="900" y="263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8"/>
            <p:cNvSpPr/>
            <p:nvPr/>
          </p:nvSpPr>
          <p:spPr>
            <a:xfrm>
              <a:off x="11883819" y="2028913"/>
              <a:ext cx="122381" cy="36620"/>
            </a:xfrm>
            <a:custGeom>
              <a:rect b="b" l="l" r="r" t="t"/>
              <a:pathLst>
                <a:path extrusionOk="0" h="272" w="909">
                  <a:moveTo>
                    <a:pt x="9" y="0"/>
                  </a:moveTo>
                  <a:lnTo>
                    <a:pt x="1" y="272"/>
                  </a:lnTo>
                  <a:lnTo>
                    <a:pt x="900" y="272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8"/>
            <p:cNvSpPr/>
            <p:nvPr/>
          </p:nvSpPr>
          <p:spPr>
            <a:xfrm>
              <a:off x="12098559" y="2075631"/>
              <a:ext cx="116592" cy="46987"/>
            </a:xfrm>
            <a:custGeom>
              <a:rect b="b" l="l" r="r" t="t"/>
              <a:pathLst>
                <a:path extrusionOk="0" h="349" w="866">
                  <a:moveTo>
                    <a:pt x="9" y="1"/>
                  </a:moveTo>
                  <a:lnTo>
                    <a:pt x="0" y="349"/>
                  </a:lnTo>
                  <a:lnTo>
                    <a:pt x="857" y="3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8"/>
            <p:cNvSpPr/>
            <p:nvPr/>
          </p:nvSpPr>
          <p:spPr>
            <a:xfrm>
              <a:off x="11873587" y="1625686"/>
              <a:ext cx="135979" cy="33254"/>
            </a:xfrm>
            <a:custGeom>
              <a:rect b="b" l="l" r="r" t="t"/>
              <a:pathLst>
                <a:path extrusionOk="0" h="247" w="1010">
                  <a:moveTo>
                    <a:pt x="0" y="1"/>
                  </a:moveTo>
                  <a:lnTo>
                    <a:pt x="0" y="247"/>
                  </a:lnTo>
                  <a:lnTo>
                    <a:pt x="1010" y="247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8"/>
            <p:cNvSpPr/>
            <p:nvPr/>
          </p:nvSpPr>
          <p:spPr>
            <a:xfrm>
              <a:off x="12435412" y="2096230"/>
              <a:ext cx="90473" cy="29888"/>
            </a:xfrm>
            <a:custGeom>
              <a:rect b="b" l="l" r="r" t="t"/>
              <a:pathLst>
                <a:path extrusionOk="0" h="222" w="672">
                  <a:moveTo>
                    <a:pt x="9" y="1"/>
                  </a:moveTo>
                  <a:lnTo>
                    <a:pt x="1" y="221"/>
                  </a:lnTo>
                  <a:lnTo>
                    <a:pt x="663" y="221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8"/>
            <p:cNvSpPr/>
            <p:nvPr/>
          </p:nvSpPr>
          <p:spPr>
            <a:xfrm>
              <a:off x="12298490" y="2063110"/>
              <a:ext cx="73105" cy="69874"/>
            </a:xfrm>
            <a:custGeom>
              <a:rect b="b" l="l" r="r" t="t"/>
              <a:pathLst>
                <a:path extrusionOk="0" h="519" w="543">
                  <a:moveTo>
                    <a:pt x="543" y="1"/>
                  </a:moveTo>
                  <a:lnTo>
                    <a:pt x="8" y="26"/>
                  </a:lnTo>
                  <a:lnTo>
                    <a:pt x="0" y="518"/>
                  </a:lnTo>
                  <a:lnTo>
                    <a:pt x="534" y="49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8"/>
            <p:cNvSpPr/>
            <p:nvPr/>
          </p:nvSpPr>
          <p:spPr>
            <a:xfrm>
              <a:off x="12609090" y="1677116"/>
              <a:ext cx="106360" cy="56007"/>
            </a:xfrm>
            <a:custGeom>
              <a:rect b="b" l="l" r="r" t="t"/>
              <a:pathLst>
                <a:path extrusionOk="0" h="416" w="790">
                  <a:moveTo>
                    <a:pt x="9" y="0"/>
                  </a:moveTo>
                  <a:lnTo>
                    <a:pt x="0" y="416"/>
                  </a:lnTo>
                  <a:lnTo>
                    <a:pt x="781" y="416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8"/>
            <p:cNvSpPr/>
            <p:nvPr/>
          </p:nvSpPr>
          <p:spPr>
            <a:xfrm>
              <a:off x="12796365" y="1631341"/>
              <a:ext cx="85761" cy="59642"/>
            </a:xfrm>
            <a:custGeom>
              <a:rect b="b" l="l" r="r" t="t"/>
              <a:pathLst>
                <a:path extrusionOk="0" h="443" w="637">
                  <a:moveTo>
                    <a:pt x="9" y="1"/>
                  </a:moveTo>
                  <a:lnTo>
                    <a:pt x="1" y="417"/>
                  </a:lnTo>
                  <a:lnTo>
                    <a:pt x="628" y="442"/>
                  </a:lnTo>
                  <a:lnTo>
                    <a:pt x="637" y="2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8"/>
            <p:cNvSpPr/>
            <p:nvPr/>
          </p:nvSpPr>
          <p:spPr>
            <a:xfrm>
              <a:off x="11645114" y="2059744"/>
              <a:ext cx="105283" cy="60585"/>
            </a:xfrm>
            <a:custGeom>
              <a:rect b="b" l="l" r="r" t="t"/>
              <a:pathLst>
                <a:path extrusionOk="0" h="450" w="782">
                  <a:moveTo>
                    <a:pt x="781" y="0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1" y="450"/>
                  </a:lnTo>
                  <a:lnTo>
                    <a:pt x="773" y="416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8"/>
            <p:cNvSpPr/>
            <p:nvPr/>
          </p:nvSpPr>
          <p:spPr>
            <a:xfrm>
              <a:off x="11615495" y="1632552"/>
              <a:ext cx="134902" cy="59508"/>
            </a:xfrm>
            <a:custGeom>
              <a:rect b="b" l="l" r="r" t="t"/>
              <a:pathLst>
                <a:path extrusionOk="0" h="442" w="1002">
                  <a:moveTo>
                    <a:pt x="1001" y="0"/>
                  </a:moveTo>
                  <a:lnTo>
                    <a:pt x="17" y="26"/>
                  </a:lnTo>
                  <a:lnTo>
                    <a:pt x="0" y="442"/>
                  </a:lnTo>
                  <a:lnTo>
                    <a:pt x="993" y="42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8"/>
            <p:cNvSpPr/>
            <p:nvPr/>
          </p:nvSpPr>
          <p:spPr>
            <a:xfrm>
              <a:off x="12595357" y="2085998"/>
              <a:ext cx="139479" cy="42409"/>
            </a:xfrm>
            <a:custGeom>
              <a:rect b="b" l="l" r="r" t="t"/>
              <a:pathLst>
                <a:path extrusionOk="0" h="315" w="1036">
                  <a:moveTo>
                    <a:pt x="1" y="0"/>
                  </a:moveTo>
                  <a:lnTo>
                    <a:pt x="18" y="314"/>
                  </a:lnTo>
                  <a:lnTo>
                    <a:pt x="1036" y="314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8"/>
            <p:cNvSpPr/>
            <p:nvPr/>
          </p:nvSpPr>
          <p:spPr>
            <a:xfrm>
              <a:off x="12804308" y="2022047"/>
              <a:ext cx="105283" cy="114303"/>
            </a:xfrm>
            <a:custGeom>
              <a:rect b="b" l="l" r="r" t="t"/>
              <a:pathLst>
                <a:path extrusionOk="0" h="849" w="782">
                  <a:moveTo>
                    <a:pt x="1" y="0"/>
                  </a:moveTo>
                  <a:lnTo>
                    <a:pt x="9" y="848"/>
                  </a:lnTo>
                  <a:lnTo>
                    <a:pt x="781" y="8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8"/>
            <p:cNvSpPr/>
            <p:nvPr/>
          </p:nvSpPr>
          <p:spPr>
            <a:xfrm>
              <a:off x="11318493" y="1313875"/>
              <a:ext cx="1914340" cy="114303"/>
            </a:xfrm>
            <a:custGeom>
              <a:rect b="b" l="l" r="r" t="t"/>
              <a:pathLst>
                <a:path extrusionOk="0" h="849" w="14219">
                  <a:moveTo>
                    <a:pt x="467" y="1"/>
                  </a:moveTo>
                  <a:cubicBezTo>
                    <a:pt x="230" y="1"/>
                    <a:pt x="26" y="187"/>
                    <a:pt x="1" y="425"/>
                  </a:cubicBezTo>
                  <a:cubicBezTo>
                    <a:pt x="26" y="662"/>
                    <a:pt x="230" y="849"/>
                    <a:pt x="467" y="849"/>
                  </a:cubicBezTo>
                  <a:lnTo>
                    <a:pt x="13752" y="849"/>
                  </a:lnTo>
                  <a:cubicBezTo>
                    <a:pt x="13989" y="849"/>
                    <a:pt x="14193" y="662"/>
                    <a:pt x="14218" y="425"/>
                  </a:cubicBezTo>
                  <a:cubicBezTo>
                    <a:pt x="14193" y="187"/>
                    <a:pt x="13989" y="1"/>
                    <a:pt x="13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8"/>
            <p:cNvSpPr/>
            <p:nvPr/>
          </p:nvSpPr>
          <p:spPr>
            <a:xfrm>
              <a:off x="11337880" y="4501457"/>
              <a:ext cx="1875431" cy="74452"/>
            </a:xfrm>
            <a:custGeom>
              <a:rect b="b" l="l" r="r" t="t"/>
              <a:pathLst>
                <a:path extrusionOk="0" h="553" w="13930">
                  <a:moveTo>
                    <a:pt x="366" y="1"/>
                  </a:moveTo>
                  <a:cubicBezTo>
                    <a:pt x="187" y="1"/>
                    <a:pt x="43" y="120"/>
                    <a:pt x="1" y="272"/>
                  </a:cubicBezTo>
                  <a:cubicBezTo>
                    <a:pt x="43" y="433"/>
                    <a:pt x="187" y="552"/>
                    <a:pt x="366" y="552"/>
                  </a:cubicBezTo>
                  <a:lnTo>
                    <a:pt x="13565" y="552"/>
                  </a:lnTo>
                  <a:cubicBezTo>
                    <a:pt x="13743" y="552"/>
                    <a:pt x="13887" y="433"/>
                    <a:pt x="13930" y="272"/>
                  </a:cubicBezTo>
                  <a:cubicBezTo>
                    <a:pt x="13887" y="120"/>
                    <a:pt x="13743" y="1"/>
                    <a:pt x="13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59"/>
          <p:cNvSpPr/>
          <p:nvPr/>
        </p:nvSpPr>
        <p:spPr>
          <a:xfrm>
            <a:off x="-90425" y="1699663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59"/>
          <p:cNvSpPr txBox="1"/>
          <p:nvPr>
            <p:ph type="title"/>
          </p:nvPr>
        </p:nvSpPr>
        <p:spPr>
          <a:xfrm>
            <a:off x="459600" y="857875"/>
            <a:ext cx="390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Système de recommandation</a:t>
            </a:r>
            <a:endParaRPr sz="2200"/>
          </a:p>
        </p:txBody>
      </p:sp>
      <p:grpSp>
        <p:nvGrpSpPr>
          <p:cNvPr id="2636" name="Google Shape;2636;p59"/>
          <p:cNvGrpSpPr/>
          <p:nvPr/>
        </p:nvGrpSpPr>
        <p:grpSpPr>
          <a:xfrm>
            <a:off x="6639937" y="1940863"/>
            <a:ext cx="1461212" cy="2545316"/>
            <a:chOff x="-1585355" y="3118609"/>
            <a:chExt cx="502947" cy="782259"/>
          </a:xfrm>
        </p:grpSpPr>
        <p:sp>
          <p:nvSpPr>
            <p:cNvPr id="2637" name="Google Shape;2637;p59"/>
            <p:cNvSpPr/>
            <p:nvPr/>
          </p:nvSpPr>
          <p:spPr>
            <a:xfrm>
              <a:off x="-1108642" y="3867135"/>
              <a:ext cx="26234" cy="33734"/>
            </a:xfrm>
            <a:custGeom>
              <a:rect b="b" l="l" r="r" t="t"/>
              <a:pathLst>
                <a:path extrusionOk="0" h="994" w="773">
                  <a:moveTo>
                    <a:pt x="391" y="1"/>
                  </a:moveTo>
                  <a:cubicBezTo>
                    <a:pt x="179" y="1"/>
                    <a:pt x="1" y="221"/>
                    <a:pt x="1" y="493"/>
                  </a:cubicBezTo>
                  <a:cubicBezTo>
                    <a:pt x="1" y="773"/>
                    <a:pt x="179" y="993"/>
                    <a:pt x="391" y="993"/>
                  </a:cubicBezTo>
                  <a:cubicBezTo>
                    <a:pt x="603" y="993"/>
                    <a:pt x="773" y="773"/>
                    <a:pt x="773" y="493"/>
                  </a:cubicBezTo>
                  <a:cubicBezTo>
                    <a:pt x="773" y="221"/>
                    <a:pt x="603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9"/>
            <p:cNvSpPr/>
            <p:nvPr/>
          </p:nvSpPr>
          <p:spPr>
            <a:xfrm>
              <a:off x="-1105757" y="3889601"/>
              <a:ext cx="10690" cy="11267"/>
            </a:xfrm>
            <a:custGeom>
              <a:rect b="b" l="l" r="r" t="t"/>
              <a:pathLst>
                <a:path extrusionOk="0" h="332" w="315">
                  <a:moveTo>
                    <a:pt x="0" y="0"/>
                  </a:moveTo>
                  <a:lnTo>
                    <a:pt x="0" y="331"/>
                  </a:lnTo>
                  <a:lnTo>
                    <a:pt x="314" y="33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-1578703" y="3118609"/>
              <a:ext cx="278423" cy="28847"/>
            </a:xfrm>
            <a:custGeom>
              <a:rect b="b" l="l" r="r" t="t"/>
              <a:pathLst>
                <a:path extrusionOk="0" h="850" w="8204">
                  <a:moveTo>
                    <a:pt x="0" y="1"/>
                  </a:moveTo>
                  <a:lnTo>
                    <a:pt x="0" y="849"/>
                  </a:lnTo>
                  <a:lnTo>
                    <a:pt x="8203" y="849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-1319624" y="3133576"/>
              <a:ext cx="234949" cy="744249"/>
            </a:xfrm>
            <a:custGeom>
              <a:rect b="b" l="l" r="r" t="t"/>
              <a:pathLst>
                <a:path extrusionOk="0" h="21930" w="6923">
                  <a:moveTo>
                    <a:pt x="1" y="1"/>
                  </a:moveTo>
                  <a:lnTo>
                    <a:pt x="6482" y="21930"/>
                  </a:lnTo>
                  <a:lnTo>
                    <a:pt x="6923" y="2193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9"/>
            <p:cNvSpPr/>
            <p:nvPr/>
          </p:nvSpPr>
          <p:spPr>
            <a:xfrm>
              <a:off x="-1331129" y="3133576"/>
              <a:ext cx="234949" cy="744249"/>
            </a:xfrm>
            <a:custGeom>
              <a:rect b="b" l="l" r="r" t="t"/>
              <a:pathLst>
                <a:path extrusionOk="0" h="21930" w="6923">
                  <a:moveTo>
                    <a:pt x="0" y="1"/>
                  </a:moveTo>
                  <a:lnTo>
                    <a:pt x="6481" y="21930"/>
                  </a:lnTo>
                  <a:lnTo>
                    <a:pt x="6923" y="2193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9"/>
            <p:cNvSpPr/>
            <p:nvPr/>
          </p:nvSpPr>
          <p:spPr>
            <a:xfrm>
              <a:off x="-1554811" y="3496639"/>
              <a:ext cx="170740" cy="10079"/>
            </a:xfrm>
            <a:custGeom>
              <a:rect b="b" l="l" r="r" t="t"/>
              <a:pathLst>
                <a:path extrusionOk="0" h="297" w="5031">
                  <a:moveTo>
                    <a:pt x="0" y="0"/>
                  </a:moveTo>
                  <a:lnTo>
                    <a:pt x="0" y="297"/>
                  </a:lnTo>
                  <a:lnTo>
                    <a:pt x="5031" y="297"/>
                  </a:lnTo>
                  <a:lnTo>
                    <a:pt x="50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9"/>
            <p:cNvSpPr/>
            <p:nvPr/>
          </p:nvSpPr>
          <p:spPr>
            <a:xfrm>
              <a:off x="-1554811" y="3515610"/>
              <a:ext cx="170740" cy="10113"/>
            </a:xfrm>
            <a:custGeom>
              <a:rect b="b" l="l" r="r" t="t"/>
              <a:pathLst>
                <a:path extrusionOk="0" h="298" w="5031">
                  <a:moveTo>
                    <a:pt x="0" y="1"/>
                  </a:moveTo>
                  <a:lnTo>
                    <a:pt x="0" y="298"/>
                  </a:lnTo>
                  <a:lnTo>
                    <a:pt x="5031" y="298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9"/>
            <p:cNvSpPr/>
            <p:nvPr/>
          </p:nvSpPr>
          <p:spPr>
            <a:xfrm>
              <a:off x="-1559155" y="3133576"/>
              <a:ext cx="70013" cy="27116"/>
            </a:xfrm>
            <a:custGeom>
              <a:rect b="b" l="l" r="r" t="t"/>
              <a:pathLst>
                <a:path extrusionOk="0" h="799" w="2063">
                  <a:moveTo>
                    <a:pt x="1" y="1"/>
                  </a:moveTo>
                  <a:lnTo>
                    <a:pt x="1" y="798"/>
                  </a:lnTo>
                  <a:lnTo>
                    <a:pt x="2062" y="798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9"/>
            <p:cNvSpPr/>
            <p:nvPr/>
          </p:nvSpPr>
          <p:spPr>
            <a:xfrm>
              <a:off x="-1543612" y="3133576"/>
              <a:ext cx="49583" cy="27388"/>
            </a:xfrm>
            <a:custGeom>
              <a:rect b="b" l="l" r="r" t="t"/>
              <a:pathLst>
                <a:path extrusionOk="0" h="807" w="1461">
                  <a:moveTo>
                    <a:pt x="1" y="1"/>
                  </a:moveTo>
                  <a:lnTo>
                    <a:pt x="264" y="807"/>
                  </a:lnTo>
                  <a:lnTo>
                    <a:pt x="1460" y="807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9"/>
            <p:cNvSpPr/>
            <p:nvPr/>
          </p:nvSpPr>
          <p:spPr>
            <a:xfrm>
              <a:off x="-1280189" y="3889601"/>
              <a:ext cx="13303" cy="11267"/>
            </a:xfrm>
            <a:custGeom>
              <a:rect b="b" l="l" r="r" t="t"/>
              <a:pathLst>
                <a:path extrusionOk="0" h="332" w="392">
                  <a:moveTo>
                    <a:pt x="69" y="0"/>
                  </a:moveTo>
                  <a:lnTo>
                    <a:pt x="1" y="331"/>
                  </a:lnTo>
                  <a:lnTo>
                    <a:pt x="391" y="331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9"/>
            <p:cNvSpPr/>
            <p:nvPr/>
          </p:nvSpPr>
          <p:spPr>
            <a:xfrm>
              <a:off x="-1280460" y="3867135"/>
              <a:ext cx="26234" cy="33734"/>
            </a:xfrm>
            <a:custGeom>
              <a:rect b="b" l="l" r="r" t="t"/>
              <a:pathLst>
                <a:path extrusionOk="0" h="994" w="773">
                  <a:moveTo>
                    <a:pt x="382" y="1"/>
                  </a:moveTo>
                  <a:cubicBezTo>
                    <a:pt x="170" y="1"/>
                    <a:pt x="0" y="221"/>
                    <a:pt x="0" y="493"/>
                  </a:cubicBezTo>
                  <a:cubicBezTo>
                    <a:pt x="0" y="773"/>
                    <a:pt x="170" y="993"/>
                    <a:pt x="382" y="993"/>
                  </a:cubicBezTo>
                  <a:cubicBezTo>
                    <a:pt x="594" y="993"/>
                    <a:pt x="772" y="773"/>
                    <a:pt x="772" y="493"/>
                  </a:cubicBezTo>
                  <a:cubicBezTo>
                    <a:pt x="772" y="221"/>
                    <a:pt x="594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-1572968" y="3889601"/>
              <a:ext cx="10690" cy="11267"/>
            </a:xfrm>
            <a:custGeom>
              <a:rect b="b" l="l" r="r" t="t"/>
              <a:pathLst>
                <a:path extrusionOk="0" h="332" w="315">
                  <a:moveTo>
                    <a:pt x="1" y="0"/>
                  </a:moveTo>
                  <a:lnTo>
                    <a:pt x="1" y="331"/>
                  </a:lnTo>
                  <a:lnTo>
                    <a:pt x="315" y="33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-1575547" y="3867135"/>
              <a:ext cx="26234" cy="33734"/>
            </a:xfrm>
            <a:custGeom>
              <a:rect b="b" l="l" r="r" t="t"/>
              <a:pathLst>
                <a:path extrusionOk="0" h="994" w="773">
                  <a:moveTo>
                    <a:pt x="382" y="1"/>
                  </a:moveTo>
                  <a:cubicBezTo>
                    <a:pt x="170" y="1"/>
                    <a:pt x="0" y="221"/>
                    <a:pt x="0" y="493"/>
                  </a:cubicBezTo>
                  <a:cubicBezTo>
                    <a:pt x="0" y="773"/>
                    <a:pt x="170" y="993"/>
                    <a:pt x="382" y="993"/>
                  </a:cubicBezTo>
                  <a:cubicBezTo>
                    <a:pt x="594" y="993"/>
                    <a:pt x="772" y="773"/>
                    <a:pt x="772" y="493"/>
                  </a:cubicBezTo>
                  <a:cubicBezTo>
                    <a:pt x="772" y="221"/>
                    <a:pt x="594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-1567198" y="3133576"/>
              <a:ext cx="15272" cy="744249"/>
            </a:xfrm>
            <a:custGeom>
              <a:rect b="b" l="l" r="r" t="t"/>
              <a:pathLst>
                <a:path extrusionOk="0" h="21930" w="450">
                  <a:moveTo>
                    <a:pt x="0" y="1"/>
                  </a:moveTo>
                  <a:lnTo>
                    <a:pt x="0" y="21930"/>
                  </a:lnTo>
                  <a:lnTo>
                    <a:pt x="450" y="21930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-1578703" y="3133576"/>
              <a:ext cx="15000" cy="744249"/>
            </a:xfrm>
            <a:custGeom>
              <a:rect b="b" l="l" r="r" t="t"/>
              <a:pathLst>
                <a:path extrusionOk="0" h="21930" w="442">
                  <a:moveTo>
                    <a:pt x="0" y="1"/>
                  </a:moveTo>
                  <a:lnTo>
                    <a:pt x="0" y="21930"/>
                  </a:lnTo>
                  <a:lnTo>
                    <a:pt x="441" y="2193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-1404536" y="3133576"/>
              <a:ext cx="15000" cy="744249"/>
            </a:xfrm>
            <a:custGeom>
              <a:rect b="b" l="l" r="r" t="t"/>
              <a:pathLst>
                <a:path extrusionOk="0" h="21930" w="442">
                  <a:moveTo>
                    <a:pt x="0" y="1"/>
                  </a:moveTo>
                  <a:lnTo>
                    <a:pt x="0" y="21930"/>
                  </a:lnTo>
                  <a:lnTo>
                    <a:pt x="441" y="2193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>
              <a:off x="-1478520" y="3154312"/>
              <a:ext cx="169891" cy="18767"/>
            </a:xfrm>
            <a:custGeom>
              <a:rect b="b" l="l" r="r" t="t"/>
              <a:pathLst>
                <a:path extrusionOk="0" h="553" w="5006">
                  <a:moveTo>
                    <a:pt x="0" y="1"/>
                  </a:moveTo>
                  <a:lnTo>
                    <a:pt x="187" y="552"/>
                  </a:lnTo>
                  <a:lnTo>
                    <a:pt x="5005" y="552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>
              <a:off x="-1462128" y="3209290"/>
              <a:ext cx="169620" cy="18462"/>
            </a:xfrm>
            <a:custGeom>
              <a:rect b="b" l="l" r="r" t="t"/>
              <a:pathLst>
                <a:path extrusionOk="0" h="544" w="4998">
                  <a:moveTo>
                    <a:pt x="1" y="1"/>
                  </a:moveTo>
                  <a:lnTo>
                    <a:pt x="187" y="544"/>
                  </a:lnTo>
                  <a:lnTo>
                    <a:pt x="4997" y="544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>
              <a:off x="-1446008" y="3264303"/>
              <a:ext cx="169620" cy="18462"/>
            </a:xfrm>
            <a:custGeom>
              <a:rect b="b" l="l" r="r" t="t"/>
              <a:pathLst>
                <a:path extrusionOk="0" h="544" w="4998">
                  <a:moveTo>
                    <a:pt x="1" y="0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>
              <a:off x="-1429582" y="3319282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0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>
              <a:off x="-1413462" y="3373989"/>
              <a:ext cx="169586" cy="18733"/>
            </a:xfrm>
            <a:custGeom>
              <a:rect b="b" l="l" r="r" t="t"/>
              <a:pathLst>
                <a:path extrusionOk="0" h="552" w="4997">
                  <a:moveTo>
                    <a:pt x="0" y="0"/>
                  </a:moveTo>
                  <a:lnTo>
                    <a:pt x="187" y="552"/>
                  </a:lnTo>
                  <a:lnTo>
                    <a:pt x="4997" y="552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>
              <a:off x="-1397341" y="3428968"/>
              <a:ext cx="169891" cy="18462"/>
            </a:xfrm>
            <a:custGeom>
              <a:rect b="b" l="l" r="r" t="t"/>
              <a:pathLst>
                <a:path extrusionOk="0" h="544" w="5006">
                  <a:moveTo>
                    <a:pt x="0" y="1"/>
                  </a:moveTo>
                  <a:lnTo>
                    <a:pt x="187" y="543"/>
                  </a:lnTo>
                  <a:lnTo>
                    <a:pt x="5005" y="543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>
              <a:off x="-1380949" y="3483946"/>
              <a:ext cx="169620" cy="18462"/>
            </a:xfrm>
            <a:custGeom>
              <a:rect b="b" l="l" r="r" t="t"/>
              <a:pathLst>
                <a:path extrusionOk="0" h="544" w="4998">
                  <a:moveTo>
                    <a:pt x="1" y="1"/>
                  </a:moveTo>
                  <a:lnTo>
                    <a:pt x="187" y="544"/>
                  </a:lnTo>
                  <a:lnTo>
                    <a:pt x="4997" y="544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>
              <a:off x="-1364829" y="3538959"/>
              <a:ext cx="169620" cy="18428"/>
            </a:xfrm>
            <a:custGeom>
              <a:rect b="b" l="l" r="r" t="t"/>
              <a:pathLst>
                <a:path extrusionOk="0" h="543" w="4998">
                  <a:moveTo>
                    <a:pt x="1" y="0"/>
                  </a:moveTo>
                  <a:lnTo>
                    <a:pt x="188" y="543"/>
                  </a:lnTo>
                  <a:lnTo>
                    <a:pt x="4997" y="543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>
              <a:off x="-1348403" y="3593938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0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>
              <a:off x="-1332283" y="3648645"/>
              <a:ext cx="169586" cy="18733"/>
            </a:xfrm>
            <a:custGeom>
              <a:rect b="b" l="l" r="r" t="t"/>
              <a:pathLst>
                <a:path extrusionOk="0" h="552" w="4997">
                  <a:moveTo>
                    <a:pt x="0" y="0"/>
                  </a:moveTo>
                  <a:lnTo>
                    <a:pt x="187" y="551"/>
                  </a:lnTo>
                  <a:lnTo>
                    <a:pt x="4997" y="55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9"/>
            <p:cNvSpPr/>
            <p:nvPr/>
          </p:nvSpPr>
          <p:spPr>
            <a:xfrm>
              <a:off x="-1315857" y="3703624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0"/>
                  </a:moveTo>
                  <a:lnTo>
                    <a:pt x="178" y="543"/>
                  </a:lnTo>
                  <a:lnTo>
                    <a:pt x="4997" y="543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9"/>
            <p:cNvSpPr/>
            <p:nvPr/>
          </p:nvSpPr>
          <p:spPr>
            <a:xfrm>
              <a:off x="-1299737" y="3758603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1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9"/>
            <p:cNvSpPr/>
            <p:nvPr/>
          </p:nvSpPr>
          <p:spPr>
            <a:xfrm>
              <a:off x="-1283617" y="3813581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1"/>
                  </a:moveTo>
                  <a:lnTo>
                    <a:pt x="187" y="544"/>
                  </a:lnTo>
                  <a:lnTo>
                    <a:pt x="4997" y="544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9"/>
            <p:cNvSpPr/>
            <p:nvPr/>
          </p:nvSpPr>
          <p:spPr>
            <a:xfrm>
              <a:off x="-1493792" y="3133576"/>
              <a:ext cx="234949" cy="744249"/>
            </a:xfrm>
            <a:custGeom>
              <a:rect b="b" l="l" r="r" t="t"/>
              <a:pathLst>
                <a:path extrusionOk="0" h="21930" w="6923">
                  <a:moveTo>
                    <a:pt x="1" y="1"/>
                  </a:moveTo>
                  <a:lnTo>
                    <a:pt x="6482" y="21930"/>
                  </a:lnTo>
                  <a:lnTo>
                    <a:pt x="6923" y="2193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9"/>
            <p:cNvSpPr/>
            <p:nvPr/>
          </p:nvSpPr>
          <p:spPr>
            <a:xfrm>
              <a:off x="-1505296" y="3133576"/>
              <a:ext cx="234949" cy="744249"/>
            </a:xfrm>
            <a:custGeom>
              <a:rect b="b" l="l" r="r" t="t"/>
              <a:pathLst>
                <a:path extrusionOk="0" h="21930" w="6923">
                  <a:moveTo>
                    <a:pt x="0" y="1"/>
                  </a:moveTo>
                  <a:lnTo>
                    <a:pt x="6473" y="21930"/>
                  </a:lnTo>
                  <a:lnTo>
                    <a:pt x="6922" y="2193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9"/>
            <p:cNvSpPr/>
            <p:nvPr/>
          </p:nvSpPr>
          <p:spPr>
            <a:xfrm>
              <a:off x="-1268650" y="3868866"/>
              <a:ext cx="163545" cy="9231"/>
            </a:xfrm>
            <a:custGeom>
              <a:rect b="b" l="l" r="r" t="t"/>
              <a:pathLst>
                <a:path extrusionOk="0" h="272" w="4819">
                  <a:moveTo>
                    <a:pt x="0" y="1"/>
                  </a:moveTo>
                  <a:lnTo>
                    <a:pt x="0" y="272"/>
                  </a:lnTo>
                  <a:lnTo>
                    <a:pt x="4819" y="272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9"/>
            <p:cNvSpPr/>
            <p:nvPr/>
          </p:nvSpPr>
          <p:spPr>
            <a:xfrm>
              <a:off x="-1556847" y="3868866"/>
              <a:ext cx="287077" cy="9231"/>
            </a:xfrm>
            <a:custGeom>
              <a:rect b="b" l="l" r="r" t="t"/>
              <a:pathLst>
                <a:path extrusionOk="0" h="272" w="8459">
                  <a:moveTo>
                    <a:pt x="1" y="1"/>
                  </a:moveTo>
                  <a:lnTo>
                    <a:pt x="1" y="272"/>
                  </a:lnTo>
                  <a:lnTo>
                    <a:pt x="8458" y="272"/>
                  </a:lnTo>
                  <a:lnTo>
                    <a:pt x="84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9"/>
            <p:cNvSpPr/>
            <p:nvPr/>
          </p:nvSpPr>
          <p:spPr>
            <a:xfrm>
              <a:off x="-1585355" y="3867135"/>
              <a:ext cx="23960" cy="33734"/>
            </a:xfrm>
            <a:custGeom>
              <a:rect b="b" l="l" r="r" t="t"/>
              <a:pathLst>
                <a:path extrusionOk="0" h="994" w="706">
                  <a:moveTo>
                    <a:pt x="357" y="1"/>
                  </a:moveTo>
                  <a:cubicBezTo>
                    <a:pt x="162" y="1"/>
                    <a:pt x="1" y="221"/>
                    <a:pt x="1" y="493"/>
                  </a:cubicBezTo>
                  <a:cubicBezTo>
                    <a:pt x="1" y="773"/>
                    <a:pt x="162" y="993"/>
                    <a:pt x="357" y="993"/>
                  </a:cubicBezTo>
                  <a:cubicBezTo>
                    <a:pt x="552" y="993"/>
                    <a:pt x="705" y="773"/>
                    <a:pt x="705" y="493"/>
                  </a:cubicBezTo>
                  <a:cubicBezTo>
                    <a:pt x="705" y="221"/>
                    <a:pt x="552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9"/>
            <p:cNvSpPr/>
            <p:nvPr/>
          </p:nvSpPr>
          <p:spPr>
            <a:xfrm>
              <a:off x="-1292848" y="3867135"/>
              <a:ext cx="23926" cy="33734"/>
            </a:xfrm>
            <a:custGeom>
              <a:rect b="b" l="l" r="r" t="t"/>
              <a:pathLst>
                <a:path extrusionOk="0" h="994" w="705">
                  <a:moveTo>
                    <a:pt x="357" y="1"/>
                  </a:moveTo>
                  <a:cubicBezTo>
                    <a:pt x="162" y="1"/>
                    <a:pt x="1" y="221"/>
                    <a:pt x="1" y="493"/>
                  </a:cubicBezTo>
                  <a:cubicBezTo>
                    <a:pt x="1" y="773"/>
                    <a:pt x="162" y="993"/>
                    <a:pt x="357" y="993"/>
                  </a:cubicBezTo>
                  <a:cubicBezTo>
                    <a:pt x="544" y="993"/>
                    <a:pt x="705" y="773"/>
                    <a:pt x="705" y="493"/>
                  </a:cubicBezTo>
                  <a:cubicBezTo>
                    <a:pt x="705" y="221"/>
                    <a:pt x="544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9"/>
            <p:cNvSpPr/>
            <p:nvPr/>
          </p:nvSpPr>
          <p:spPr>
            <a:xfrm>
              <a:off x="-1384954" y="3520226"/>
              <a:ext cx="53859" cy="173353"/>
            </a:xfrm>
            <a:custGeom>
              <a:rect b="b" l="l" r="r" t="t"/>
              <a:pathLst>
                <a:path extrusionOk="0" h="5108" w="1587">
                  <a:moveTo>
                    <a:pt x="255" y="1"/>
                  </a:moveTo>
                  <a:lnTo>
                    <a:pt x="0" y="628"/>
                  </a:lnTo>
                  <a:lnTo>
                    <a:pt x="1323" y="5107"/>
                  </a:lnTo>
                  <a:lnTo>
                    <a:pt x="1586" y="4480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>
              <a:off x="-1453474" y="3288466"/>
              <a:ext cx="53859" cy="173353"/>
            </a:xfrm>
            <a:custGeom>
              <a:rect b="b" l="l" r="r" t="t"/>
              <a:pathLst>
                <a:path extrusionOk="0" h="5108" w="1587">
                  <a:moveTo>
                    <a:pt x="263" y="1"/>
                  </a:moveTo>
                  <a:lnTo>
                    <a:pt x="0" y="629"/>
                  </a:lnTo>
                  <a:lnTo>
                    <a:pt x="1323" y="5108"/>
                  </a:lnTo>
                  <a:lnTo>
                    <a:pt x="1586" y="4480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9"/>
            <p:cNvSpPr/>
            <p:nvPr/>
          </p:nvSpPr>
          <p:spPr>
            <a:xfrm>
              <a:off x="-1118144" y="3867135"/>
              <a:ext cx="23926" cy="33734"/>
            </a:xfrm>
            <a:custGeom>
              <a:rect b="b" l="l" r="r" t="t"/>
              <a:pathLst>
                <a:path extrusionOk="0" h="994" w="705">
                  <a:moveTo>
                    <a:pt x="349" y="1"/>
                  </a:moveTo>
                  <a:cubicBezTo>
                    <a:pt x="153" y="1"/>
                    <a:pt x="1" y="221"/>
                    <a:pt x="1" y="493"/>
                  </a:cubicBezTo>
                  <a:cubicBezTo>
                    <a:pt x="1" y="773"/>
                    <a:pt x="153" y="993"/>
                    <a:pt x="349" y="993"/>
                  </a:cubicBezTo>
                  <a:cubicBezTo>
                    <a:pt x="544" y="993"/>
                    <a:pt x="705" y="773"/>
                    <a:pt x="705" y="493"/>
                  </a:cubicBezTo>
                  <a:cubicBezTo>
                    <a:pt x="705" y="221"/>
                    <a:pt x="544" y="1"/>
                    <a:pt x="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59"/>
          <p:cNvGrpSpPr/>
          <p:nvPr/>
        </p:nvGrpSpPr>
        <p:grpSpPr>
          <a:xfrm>
            <a:off x="4494323" y="707726"/>
            <a:ext cx="4321622" cy="991939"/>
            <a:chOff x="4505023" y="1533738"/>
            <a:chExt cx="4321622" cy="991939"/>
          </a:xfrm>
        </p:grpSpPr>
        <p:grpSp>
          <p:nvGrpSpPr>
            <p:cNvPr id="2676" name="Google Shape;2676;p59"/>
            <p:cNvGrpSpPr/>
            <p:nvPr/>
          </p:nvGrpSpPr>
          <p:grpSpPr>
            <a:xfrm>
              <a:off x="6707219" y="1533738"/>
              <a:ext cx="2119426" cy="991832"/>
              <a:chOff x="-1294235" y="2130167"/>
              <a:chExt cx="859843" cy="402382"/>
            </a:xfrm>
          </p:grpSpPr>
          <p:sp>
            <p:nvSpPr>
              <p:cNvPr id="2677" name="Google Shape;2677;p59"/>
              <p:cNvSpPr/>
              <p:nvPr/>
            </p:nvSpPr>
            <p:spPr>
              <a:xfrm>
                <a:off x="-678565" y="2155913"/>
                <a:ext cx="43569" cy="20853"/>
              </a:xfrm>
              <a:custGeom>
                <a:rect b="b" l="l" r="r" t="t"/>
                <a:pathLst>
                  <a:path extrusionOk="0" h="179" w="374">
                    <a:moveTo>
                      <a:pt x="0" y="0"/>
                    </a:moveTo>
                    <a:lnTo>
                      <a:pt x="0" y="178"/>
                    </a:lnTo>
                    <a:lnTo>
                      <a:pt x="374" y="17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-568945" y="2146943"/>
                <a:ext cx="77236" cy="39726"/>
              </a:xfrm>
              <a:custGeom>
                <a:rect b="b" l="l" r="r" t="t"/>
                <a:pathLst>
                  <a:path extrusionOk="0" h="341" w="663">
                    <a:moveTo>
                      <a:pt x="663" y="1"/>
                    </a:moveTo>
                    <a:lnTo>
                      <a:pt x="1" y="35"/>
                    </a:lnTo>
                    <a:lnTo>
                      <a:pt x="9" y="340"/>
                    </a:lnTo>
                    <a:lnTo>
                      <a:pt x="663" y="315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-1294235" y="2185503"/>
                <a:ext cx="147366" cy="347046"/>
              </a:xfrm>
              <a:custGeom>
                <a:rect b="b" l="l" r="r" t="t"/>
                <a:pathLst>
                  <a:path extrusionOk="0" h="2979" w="1265">
                    <a:moveTo>
                      <a:pt x="111" y="1"/>
                    </a:moveTo>
                    <a:lnTo>
                      <a:pt x="0" y="2978"/>
                    </a:lnTo>
                    <a:lnTo>
                      <a:pt x="1264" y="2978"/>
                    </a:lnTo>
                    <a:lnTo>
                      <a:pt x="1154" y="8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59"/>
              <p:cNvSpPr/>
              <p:nvPr/>
            </p:nvSpPr>
            <p:spPr>
              <a:xfrm>
                <a:off x="-693360" y="2130167"/>
                <a:ext cx="98904" cy="402382"/>
              </a:xfrm>
              <a:custGeom>
                <a:rect b="b" l="l" r="r" t="t"/>
                <a:pathLst>
                  <a:path extrusionOk="0" h="3454" w="849">
                    <a:moveTo>
                      <a:pt x="0" y="1"/>
                    </a:moveTo>
                    <a:lnTo>
                      <a:pt x="26" y="3453"/>
                    </a:lnTo>
                    <a:lnTo>
                      <a:pt x="848" y="3453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59"/>
              <p:cNvSpPr/>
              <p:nvPr/>
            </p:nvSpPr>
            <p:spPr>
              <a:xfrm>
                <a:off x="-584671" y="2130167"/>
                <a:ext cx="150279" cy="402382"/>
              </a:xfrm>
              <a:custGeom>
                <a:rect b="b" l="l" r="r" t="t"/>
                <a:pathLst>
                  <a:path extrusionOk="0" h="3454" w="1290">
                    <a:moveTo>
                      <a:pt x="0" y="1"/>
                    </a:moveTo>
                    <a:lnTo>
                      <a:pt x="51" y="3453"/>
                    </a:lnTo>
                    <a:lnTo>
                      <a:pt x="1290" y="3453"/>
                    </a:lnTo>
                    <a:lnTo>
                      <a:pt x="10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59"/>
              <p:cNvSpPr/>
              <p:nvPr/>
            </p:nvSpPr>
            <p:spPr>
              <a:xfrm>
                <a:off x="-834667" y="2163835"/>
                <a:ext cx="131523" cy="368715"/>
              </a:xfrm>
              <a:custGeom>
                <a:rect b="b" l="l" r="r" t="t"/>
                <a:pathLst>
                  <a:path extrusionOk="0" h="3165" w="1129">
                    <a:moveTo>
                      <a:pt x="0" y="0"/>
                    </a:moveTo>
                    <a:lnTo>
                      <a:pt x="34" y="3164"/>
                    </a:lnTo>
                    <a:lnTo>
                      <a:pt x="1128" y="3164"/>
                    </a:lnTo>
                    <a:lnTo>
                      <a:pt x="1009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59"/>
              <p:cNvSpPr/>
              <p:nvPr/>
            </p:nvSpPr>
            <p:spPr>
              <a:xfrm>
                <a:off x="-915747" y="2158825"/>
                <a:ext cx="65354" cy="373724"/>
              </a:xfrm>
              <a:custGeom>
                <a:rect b="b" l="l" r="r" t="t"/>
                <a:pathLst>
                  <a:path extrusionOk="0" h="3208" w="561">
                    <a:moveTo>
                      <a:pt x="0" y="1"/>
                    </a:moveTo>
                    <a:lnTo>
                      <a:pt x="26" y="3207"/>
                    </a:lnTo>
                    <a:lnTo>
                      <a:pt x="560" y="3207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-1146987" y="2279400"/>
                <a:ext cx="123601" cy="253149"/>
              </a:xfrm>
              <a:custGeom>
                <a:rect b="b" l="l" r="r" t="t"/>
                <a:pathLst>
                  <a:path extrusionOk="0" h="2173" w="1061">
                    <a:moveTo>
                      <a:pt x="0" y="1"/>
                    </a:moveTo>
                    <a:lnTo>
                      <a:pt x="111" y="2172"/>
                    </a:lnTo>
                    <a:lnTo>
                      <a:pt x="1061" y="2172"/>
                    </a:lnTo>
                    <a:lnTo>
                      <a:pt x="10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-1007660" y="2188532"/>
                <a:ext cx="86090" cy="344017"/>
              </a:xfrm>
              <a:custGeom>
                <a:rect b="b" l="l" r="r" t="t"/>
                <a:pathLst>
                  <a:path extrusionOk="0" h="2953" w="739">
                    <a:moveTo>
                      <a:pt x="0" y="0"/>
                    </a:moveTo>
                    <a:lnTo>
                      <a:pt x="26" y="2952"/>
                    </a:lnTo>
                    <a:lnTo>
                      <a:pt x="739" y="2952"/>
                    </a:lnTo>
                    <a:lnTo>
                      <a:pt x="662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-671692" y="2496784"/>
                <a:ext cx="60461" cy="22834"/>
              </a:xfrm>
              <a:custGeom>
                <a:rect b="b" l="l" r="r" t="t"/>
                <a:pathLst>
                  <a:path extrusionOk="0" h="196" w="519">
                    <a:moveTo>
                      <a:pt x="1" y="1"/>
                    </a:moveTo>
                    <a:lnTo>
                      <a:pt x="1" y="196"/>
                    </a:lnTo>
                    <a:lnTo>
                      <a:pt x="518" y="196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59"/>
              <p:cNvSpPr/>
              <p:nvPr/>
            </p:nvSpPr>
            <p:spPr>
              <a:xfrm>
                <a:off x="-672624" y="2457291"/>
                <a:ext cx="60344" cy="23882"/>
              </a:xfrm>
              <a:custGeom>
                <a:rect b="b" l="l" r="r" t="t"/>
                <a:pathLst>
                  <a:path extrusionOk="0" h="205" w="518">
                    <a:moveTo>
                      <a:pt x="0" y="0"/>
                    </a:moveTo>
                    <a:lnTo>
                      <a:pt x="0" y="204"/>
                    </a:lnTo>
                    <a:lnTo>
                      <a:pt x="518" y="20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59"/>
              <p:cNvSpPr/>
              <p:nvPr/>
            </p:nvSpPr>
            <p:spPr>
              <a:xfrm>
                <a:off x="-801117" y="2484901"/>
                <a:ext cx="67334" cy="30755"/>
              </a:xfrm>
              <a:custGeom>
                <a:rect b="b" l="l" r="r" t="t"/>
                <a:pathLst>
                  <a:path extrusionOk="0" h="264" w="578">
                    <a:moveTo>
                      <a:pt x="0" y="1"/>
                    </a:moveTo>
                    <a:lnTo>
                      <a:pt x="9" y="264"/>
                    </a:lnTo>
                    <a:lnTo>
                      <a:pt x="577" y="264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-904913" y="2501793"/>
                <a:ext cx="40657" cy="17824"/>
              </a:xfrm>
              <a:custGeom>
                <a:rect b="b" l="l" r="r" t="t"/>
                <a:pathLst>
                  <a:path extrusionOk="0" h="153" w="349">
                    <a:moveTo>
                      <a:pt x="1" y="0"/>
                    </a:moveTo>
                    <a:lnTo>
                      <a:pt x="1" y="153"/>
                    </a:lnTo>
                    <a:lnTo>
                      <a:pt x="349" y="153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-991817" y="2475115"/>
                <a:ext cx="47530" cy="42522"/>
              </a:xfrm>
              <a:custGeom>
                <a:rect b="b" l="l" r="r" t="t"/>
                <a:pathLst>
                  <a:path extrusionOk="0" h="365" w="408">
                    <a:moveTo>
                      <a:pt x="0" y="0"/>
                    </a:moveTo>
                    <a:lnTo>
                      <a:pt x="9" y="365"/>
                    </a:lnTo>
                    <a:lnTo>
                      <a:pt x="407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-1256724" y="2204259"/>
                <a:ext cx="57432" cy="38677"/>
              </a:xfrm>
              <a:custGeom>
                <a:rect b="b" l="l" r="r" t="t"/>
                <a:pathLst>
                  <a:path extrusionOk="0" h="332" w="493">
                    <a:moveTo>
                      <a:pt x="1" y="1"/>
                    </a:moveTo>
                    <a:lnTo>
                      <a:pt x="1" y="306"/>
                    </a:lnTo>
                    <a:lnTo>
                      <a:pt x="493" y="332"/>
                    </a:lnTo>
                    <a:lnTo>
                      <a:pt x="484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59"/>
              <p:cNvSpPr/>
              <p:nvPr/>
            </p:nvSpPr>
            <p:spPr>
              <a:xfrm>
                <a:off x="-565916" y="2481989"/>
                <a:ext cx="111719" cy="38677"/>
              </a:xfrm>
              <a:custGeom>
                <a:rect b="b" l="l" r="r" t="t"/>
                <a:pathLst>
                  <a:path extrusionOk="0" h="332" w="959">
                    <a:moveTo>
                      <a:pt x="0" y="1"/>
                    </a:moveTo>
                    <a:lnTo>
                      <a:pt x="9" y="314"/>
                    </a:lnTo>
                    <a:lnTo>
                      <a:pt x="959" y="331"/>
                    </a:lnTo>
                    <a:lnTo>
                      <a:pt x="942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59"/>
              <p:cNvSpPr/>
              <p:nvPr/>
            </p:nvSpPr>
            <p:spPr>
              <a:xfrm>
                <a:off x="-1126251" y="2494803"/>
                <a:ext cx="85158" cy="22834"/>
              </a:xfrm>
              <a:custGeom>
                <a:rect b="b" l="l" r="r" t="t"/>
                <a:pathLst>
                  <a:path extrusionOk="0" h="196" w="731">
                    <a:moveTo>
                      <a:pt x="1" y="1"/>
                    </a:moveTo>
                    <a:lnTo>
                      <a:pt x="9" y="196"/>
                    </a:lnTo>
                    <a:lnTo>
                      <a:pt x="730" y="19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4" name="Google Shape;2694;p59"/>
            <p:cNvGrpSpPr/>
            <p:nvPr/>
          </p:nvGrpSpPr>
          <p:grpSpPr>
            <a:xfrm>
              <a:off x="4505023" y="1645546"/>
              <a:ext cx="2154411" cy="880131"/>
              <a:chOff x="-2184318" y="2154918"/>
              <a:chExt cx="863803" cy="352871"/>
            </a:xfrm>
          </p:grpSpPr>
          <p:sp>
            <p:nvSpPr>
              <p:cNvPr id="2695" name="Google Shape;2695;p59"/>
              <p:cNvSpPr/>
              <p:nvPr/>
            </p:nvSpPr>
            <p:spPr>
              <a:xfrm>
                <a:off x="-2184318" y="2154918"/>
                <a:ext cx="150279" cy="352871"/>
              </a:xfrm>
              <a:custGeom>
                <a:rect b="b" l="l" r="r" t="t"/>
                <a:pathLst>
                  <a:path extrusionOk="0" h="3029" w="1290">
                    <a:moveTo>
                      <a:pt x="0" y="0"/>
                    </a:moveTo>
                    <a:lnTo>
                      <a:pt x="51" y="3028"/>
                    </a:lnTo>
                    <a:lnTo>
                      <a:pt x="1289" y="3028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59"/>
              <p:cNvSpPr/>
              <p:nvPr/>
            </p:nvSpPr>
            <p:spPr>
              <a:xfrm>
                <a:off x="-1419535" y="2154918"/>
                <a:ext cx="99021" cy="352871"/>
              </a:xfrm>
              <a:custGeom>
                <a:rect b="b" l="l" r="r" t="t"/>
                <a:pathLst>
                  <a:path extrusionOk="0" h="3029" w="850">
                    <a:moveTo>
                      <a:pt x="1" y="0"/>
                    </a:moveTo>
                    <a:lnTo>
                      <a:pt x="35" y="3028"/>
                    </a:lnTo>
                    <a:lnTo>
                      <a:pt x="849" y="302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-2018314" y="2154918"/>
                <a:ext cx="131523" cy="352871"/>
              </a:xfrm>
              <a:custGeom>
                <a:rect b="b" l="l" r="r" t="t"/>
                <a:pathLst>
                  <a:path extrusionOk="0" h="3029" w="1129">
                    <a:moveTo>
                      <a:pt x="34" y="0"/>
                    </a:moveTo>
                    <a:lnTo>
                      <a:pt x="0" y="3028"/>
                    </a:lnTo>
                    <a:lnTo>
                      <a:pt x="1018" y="3028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-1662542" y="2252660"/>
                <a:ext cx="94943" cy="255130"/>
              </a:xfrm>
              <a:custGeom>
                <a:rect b="b" l="l" r="r" t="t"/>
                <a:pathLst>
                  <a:path extrusionOk="0" h="2190" w="815">
                    <a:moveTo>
                      <a:pt x="42" y="1"/>
                    </a:moveTo>
                    <a:lnTo>
                      <a:pt x="0" y="2189"/>
                    </a:lnTo>
                    <a:lnTo>
                      <a:pt x="814" y="2189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-1753523" y="2154918"/>
                <a:ext cx="77236" cy="352871"/>
              </a:xfrm>
              <a:custGeom>
                <a:rect b="b" l="l" r="r" t="t"/>
                <a:pathLst>
                  <a:path extrusionOk="0" h="3029" w="663">
                    <a:moveTo>
                      <a:pt x="1" y="0"/>
                    </a:moveTo>
                    <a:lnTo>
                      <a:pt x="68" y="3028"/>
                    </a:lnTo>
                    <a:lnTo>
                      <a:pt x="662" y="3028"/>
                    </a:lnTo>
                    <a:lnTo>
                      <a:pt x="6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-1886909" y="2189402"/>
                <a:ext cx="127562" cy="318388"/>
              </a:xfrm>
              <a:custGeom>
                <a:rect b="b" l="l" r="r" t="t"/>
                <a:pathLst>
                  <a:path extrusionOk="0" h="2733" w="1095">
                    <a:moveTo>
                      <a:pt x="94" y="1"/>
                    </a:moveTo>
                    <a:lnTo>
                      <a:pt x="0" y="2732"/>
                    </a:lnTo>
                    <a:lnTo>
                      <a:pt x="1095" y="2732"/>
                    </a:lnTo>
                    <a:lnTo>
                      <a:pt x="993" y="77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59"/>
              <p:cNvSpPr/>
              <p:nvPr/>
            </p:nvSpPr>
            <p:spPr>
              <a:xfrm>
                <a:off x="-1560842" y="2183577"/>
                <a:ext cx="131639" cy="324213"/>
              </a:xfrm>
              <a:custGeom>
                <a:rect b="b" l="l" r="r" t="t"/>
                <a:pathLst>
                  <a:path extrusionOk="0" h="2783" w="1130">
                    <a:moveTo>
                      <a:pt x="1" y="0"/>
                    </a:moveTo>
                    <a:lnTo>
                      <a:pt x="35" y="2782"/>
                    </a:lnTo>
                    <a:lnTo>
                      <a:pt x="1129" y="2782"/>
                    </a:lnTo>
                    <a:lnTo>
                      <a:pt x="1010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59"/>
              <p:cNvSpPr/>
              <p:nvPr/>
            </p:nvSpPr>
            <p:spPr>
              <a:xfrm>
                <a:off x="-2000607" y="2469111"/>
                <a:ext cx="78168" cy="23882"/>
              </a:xfrm>
              <a:custGeom>
                <a:rect b="b" l="l" r="r" t="t"/>
                <a:pathLst>
                  <a:path extrusionOk="0" h="205" w="671">
                    <a:moveTo>
                      <a:pt x="1" y="1"/>
                    </a:moveTo>
                    <a:lnTo>
                      <a:pt x="1" y="204"/>
                    </a:lnTo>
                    <a:lnTo>
                      <a:pt x="663" y="204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>
                <a:off x="-1999558" y="2429619"/>
                <a:ext cx="78168" cy="23765"/>
              </a:xfrm>
              <a:custGeom>
                <a:rect b="b" l="l" r="r" t="t"/>
                <a:pathLst>
                  <a:path extrusionOk="0" h="204" w="671">
                    <a:moveTo>
                      <a:pt x="9" y="0"/>
                    </a:moveTo>
                    <a:lnTo>
                      <a:pt x="0" y="204"/>
                    </a:lnTo>
                    <a:lnTo>
                      <a:pt x="670" y="204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>
                <a:off x="-1862212" y="2459209"/>
                <a:ext cx="76188" cy="30755"/>
              </a:xfrm>
              <a:custGeom>
                <a:rect b="b" l="l" r="r" t="t"/>
                <a:pathLst>
                  <a:path extrusionOk="0" h="264" w="654">
                    <a:moveTo>
                      <a:pt x="9" y="1"/>
                    </a:moveTo>
                    <a:lnTo>
                      <a:pt x="0" y="264"/>
                    </a:lnTo>
                    <a:lnTo>
                      <a:pt x="645" y="26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>
                <a:off x="-2006548" y="2169713"/>
                <a:ext cx="87138" cy="20853"/>
              </a:xfrm>
              <a:custGeom>
                <a:rect b="b" l="l" r="r" t="t"/>
                <a:pathLst>
                  <a:path extrusionOk="0" h="179" w="748">
                    <a:moveTo>
                      <a:pt x="1" y="0"/>
                    </a:moveTo>
                    <a:lnTo>
                      <a:pt x="1" y="178"/>
                    </a:lnTo>
                    <a:lnTo>
                      <a:pt x="747" y="178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>
                <a:off x="-1644834" y="2473072"/>
                <a:ext cx="58480" cy="18873"/>
              </a:xfrm>
              <a:custGeom>
                <a:rect b="b" l="l" r="r" t="t"/>
                <a:pathLst>
                  <a:path extrusionOk="0" h="162" w="502">
                    <a:moveTo>
                      <a:pt x="9" y="1"/>
                    </a:moveTo>
                    <a:lnTo>
                      <a:pt x="1" y="162"/>
                    </a:lnTo>
                    <a:lnTo>
                      <a:pt x="493" y="16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59"/>
              <p:cNvSpPr/>
              <p:nvPr/>
            </p:nvSpPr>
            <p:spPr>
              <a:xfrm>
                <a:off x="-1732787" y="2452336"/>
                <a:ext cx="46598" cy="44619"/>
              </a:xfrm>
              <a:custGeom>
                <a:rect b="b" l="l" r="r" t="t"/>
                <a:pathLst>
                  <a:path extrusionOk="0" h="383" w="400">
                    <a:moveTo>
                      <a:pt x="399" y="0"/>
                    </a:moveTo>
                    <a:lnTo>
                      <a:pt x="1" y="17"/>
                    </a:lnTo>
                    <a:lnTo>
                      <a:pt x="1" y="382"/>
                    </a:lnTo>
                    <a:lnTo>
                      <a:pt x="399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59"/>
              <p:cNvSpPr/>
              <p:nvPr/>
            </p:nvSpPr>
            <p:spPr>
              <a:xfrm>
                <a:off x="-1533117" y="2202333"/>
                <a:ext cx="68266" cy="36697"/>
              </a:xfrm>
              <a:custGeom>
                <a:rect b="b" l="l" r="r" t="t"/>
                <a:pathLst>
                  <a:path extrusionOk="0" h="315" w="586">
                    <a:moveTo>
                      <a:pt x="9" y="0"/>
                    </a:moveTo>
                    <a:lnTo>
                      <a:pt x="0" y="314"/>
                    </a:lnTo>
                    <a:lnTo>
                      <a:pt x="586" y="314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59"/>
              <p:cNvSpPr/>
              <p:nvPr/>
            </p:nvSpPr>
            <p:spPr>
              <a:xfrm>
                <a:off x="-1412546" y="2173674"/>
                <a:ext cx="55452" cy="38677"/>
              </a:xfrm>
              <a:custGeom>
                <a:rect b="b" l="l" r="r" t="t"/>
                <a:pathLst>
                  <a:path extrusionOk="0" h="332" w="476">
                    <a:moveTo>
                      <a:pt x="9" y="0"/>
                    </a:moveTo>
                    <a:lnTo>
                      <a:pt x="0" y="306"/>
                    </a:lnTo>
                    <a:lnTo>
                      <a:pt x="467" y="331"/>
                    </a:lnTo>
                    <a:lnTo>
                      <a:pt x="475" y="1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59"/>
              <p:cNvSpPr/>
              <p:nvPr/>
            </p:nvSpPr>
            <p:spPr>
              <a:xfrm>
                <a:off x="-2153796" y="2449307"/>
                <a:ext cx="68383" cy="38677"/>
              </a:xfrm>
              <a:custGeom>
                <a:rect b="b" l="l" r="r" t="t"/>
                <a:pathLst>
                  <a:path extrusionOk="0" h="332" w="587">
                    <a:moveTo>
                      <a:pt x="586" y="1"/>
                    </a:moveTo>
                    <a:lnTo>
                      <a:pt x="9" y="26"/>
                    </a:lnTo>
                    <a:lnTo>
                      <a:pt x="1" y="332"/>
                    </a:lnTo>
                    <a:lnTo>
                      <a:pt x="578" y="306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59"/>
              <p:cNvSpPr/>
              <p:nvPr/>
            </p:nvSpPr>
            <p:spPr>
              <a:xfrm>
                <a:off x="-2172552" y="2174606"/>
                <a:ext cx="87138" cy="37745"/>
              </a:xfrm>
              <a:custGeom>
                <a:rect b="b" l="l" r="r" t="t"/>
                <a:pathLst>
                  <a:path extrusionOk="0" h="324" w="748">
                    <a:moveTo>
                      <a:pt x="747" y="1"/>
                    </a:moveTo>
                    <a:lnTo>
                      <a:pt x="9" y="18"/>
                    </a:lnTo>
                    <a:lnTo>
                      <a:pt x="1" y="323"/>
                    </a:lnTo>
                    <a:lnTo>
                      <a:pt x="739" y="315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59"/>
              <p:cNvSpPr/>
              <p:nvPr/>
            </p:nvSpPr>
            <p:spPr>
              <a:xfrm>
                <a:off x="-1542087" y="2466199"/>
                <a:ext cx="90051" cy="27726"/>
              </a:xfrm>
              <a:custGeom>
                <a:rect b="b" l="l" r="r" t="t"/>
                <a:pathLst>
                  <a:path extrusionOk="0" h="238" w="773">
                    <a:moveTo>
                      <a:pt x="1" y="0"/>
                    </a:moveTo>
                    <a:lnTo>
                      <a:pt x="18" y="238"/>
                    </a:lnTo>
                    <a:lnTo>
                      <a:pt x="773" y="238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59"/>
              <p:cNvSpPr/>
              <p:nvPr/>
            </p:nvSpPr>
            <p:spPr>
              <a:xfrm>
                <a:off x="-1407653" y="2425658"/>
                <a:ext cx="68266" cy="73277"/>
              </a:xfrm>
              <a:custGeom>
                <a:rect b="b" l="l" r="r" t="t"/>
                <a:pathLst>
                  <a:path extrusionOk="0" h="629" w="586">
                    <a:moveTo>
                      <a:pt x="1" y="0"/>
                    </a:moveTo>
                    <a:lnTo>
                      <a:pt x="9" y="628"/>
                    </a:lnTo>
                    <a:lnTo>
                      <a:pt x="586" y="628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14" name="Google Shape;2714;p59"/>
          <p:cNvGrpSpPr/>
          <p:nvPr/>
        </p:nvGrpSpPr>
        <p:grpSpPr>
          <a:xfrm flipH="1" rot="-1153778">
            <a:off x="8050298" y="2082961"/>
            <a:ext cx="947102" cy="501415"/>
            <a:chOff x="-1074225" y="4512538"/>
            <a:chExt cx="714950" cy="378500"/>
          </a:xfrm>
        </p:grpSpPr>
        <p:sp>
          <p:nvSpPr>
            <p:cNvPr id="2715" name="Google Shape;2715;p59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6" name="Google Shape;2726;p59"/>
          <p:cNvSpPr txBox="1"/>
          <p:nvPr/>
        </p:nvSpPr>
        <p:spPr>
          <a:xfrm>
            <a:off x="459600" y="1853000"/>
            <a:ext cx="5925900" cy="26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Importation des bibliothèques :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Font typeface="Inter"/>
              <a:buChar char="○"/>
            </a:pPr>
            <a:r>
              <a:rPr lang="en" sz="1150">
                <a:latin typeface="Inter"/>
                <a:ea typeface="Inter"/>
                <a:cs typeface="Inter"/>
                <a:sym typeface="Inter"/>
              </a:rPr>
              <a:t>sklearn.feature_extraction.text </a:t>
            </a:r>
            <a:r>
              <a:rPr lang="en" sz="1150">
                <a:latin typeface="Inter"/>
                <a:ea typeface="Inter"/>
                <a:cs typeface="Inter"/>
                <a:sym typeface="Inter"/>
              </a:rPr>
              <a:t>import </a:t>
            </a:r>
            <a:r>
              <a:rPr b="1" lang="en" sz="115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TfidfVectorizer</a:t>
            </a:r>
            <a:endParaRPr b="1" sz="115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Font typeface="Inter"/>
              <a:buChar char="○"/>
            </a:pPr>
            <a:r>
              <a:rPr lang="en" sz="1150">
                <a:latin typeface="Inter"/>
                <a:ea typeface="Inter"/>
                <a:cs typeface="Inter"/>
                <a:sym typeface="Inter"/>
              </a:rPr>
              <a:t>sklearn.metrics.pairwise import </a:t>
            </a:r>
            <a:r>
              <a:rPr b="1" lang="en" sz="115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cosine_similarity</a:t>
            </a:r>
            <a:endParaRPr b="1" sz="115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b="1" lang="en" sz="1200">
                <a:latin typeface="Inter"/>
                <a:ea typeface="Inter"/>
                <a:cs typeface="Inter"/>
                <a:sym typeface="Inter"/>
              </a:rPr>
              <a:t>Création des vectoriseurs et des matrices :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-303164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4"/>
              <a:buFont typeface="Inter"/>
              <a:buChar char="○"/>
            </a:pPr>
            <a:r>
              <a:rPr lang="en" sz="1174">
                <a:latin typeface="Inter"/>
                <a:ea typeface="Inter"/>
                <a:cs typeface="Inter"/>
                <a:sym typeface="Inter"/>
              </a:rPr>
              <a:t>Des résumés et des genres. </a:t>
            </a:r>
            <a:endParaRPr sz="1174">
              <a:latin typeface="Inter"/>
              <a:ea typeface="Inter"/>
              <a:cs typeface="Inter"/>
              <a:sym typeface="Inter"/>
            </a:endParaRPr>
          </a:p>
          <a:p>
            <a:pPr indent="-303164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4"/>
              <a:buFont typeface="Inter"/>
              <a:buChar char="○"/>
            </a:pPr>
            <a:r>
              <a:rPr lang="en" sz="1174">
                <a:latin typeface="Inter"/>
                <a:ea typeface="Inter"/>
                <a:cs typeface="Inter"/>
                <a:sym typeface="Inter"/>
              </a:rPr>
              <a:t>Ces matrices représentent la fréquence et importance des termes dans les textes.</a:t>
            </a:r>
            <a:endParaRPr sz="1174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74">
              <a:latin typeface="Inter"/>
              <a:ea typeface="Inter"/>
              <a:cs typeface="Inter"/>
              <a:sym typeface="Inter"/>
            </a:endParaRPr>
          </a:p>
          <a:p>
            <a:pPr indent="-3031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74"/>
              <a:buFont typeface="Inter"/>
              <a:buChar char="●"/>
            </a:pPr>
            <a:r>
              <a:rPr b="1" lang="en" sz="1174">
                <a:latin typeface="Inter"/>
                <a:ea typeface="Inter"/>
                <a:cs typeface="Inter"/>
                <a:sym typeface="Inter"/>
              </a:rPr>
              <a:t>Fonction de recommandation : </a:t>
            </a:r>
            <a:endParaRPr b="1" sz="1174">
              <a:latin typeface="Inter"/>
              <a:ea typeface="Inter"/>
              <a:cs typeface="Inter"/>
              <a:sym typeface="Inter"/>
            </a:endParaRPr>
          </a:p>
          <a:p>
            <a:pPr indent="-30316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74"/>
              <a:buFont typeface="Inter"/>
              <a:buChar char="○"/>
            </a:pPr>
            <a:r>
              <a:rPr lang="en" sz="1174">
                <a:latin typeface="Inter"/>
                <a:ea typeface="Inter"/>
                <a:cs typeface="Inter"/>
                <a:sym typeface="Inter"/>
              </a:rPr>
              <a:t>‘get_recommendations’ fonction prend en compte le score de similarité combiné pour identifier les livres similaires et renvoie les recommandations.</a:t>
            </a:r>
            <a:endParaRPr sz="1174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60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Problèmes rencontrés</a:t>
            </a:r>
            <a:endParaRPr/>
          </a:p>
        </p:txBody>
      </p:sp>
      <p:sp>
        <p:nvSpPr>
          <p:cNvPr id="2732" name="Google Shape;2732;p60"/>
          <p:cNvSpPr/>
          <p:nvPr/>
        </p:nvSpPr>
        <p:spPr>
          <a:xfrm>
            <a:off x="3650400" y="1765246"/>
            <a:ext cx="1843200" cy="18441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3" name="Google Shape;2733;p60"/>
          <p:cNvGrpSpPr/>
          <p:nvPr/>
        </p:nvGrpSpPr>
        <p:grpSpPr>
          <a:xfrm>
            <a:off x="3851156" y="2279257"/>
            <a:ext cx="1441830" cy="816408"/>
            <a:chOff x="2013351" y="4582349"/>
            <a:chExt cx="824233" cy="466705"/>
          </a:xfrm>
        </p:grpSpPr>
        <p:sp>
          <p:nvSpPr>
            <p:cNvPr id="2734" name="Google Shape;2734;p60"/>
            <p:cNvSpPr/>
            <p:nvPr/>
          </p:nvSpPr>
          <p:spPr>
            <a:xfrm>
              <a:off x="2582172" y="4652203"/>
              <a:ext cx="235017" cy="361613"/>
            </a:xfrm>
            <a:custGeom>
              <a:rect b="b" l="l" r="r" t="t"/>
              <a:pathLst>
                <a:path extrusionOk="0" h="5213" w="3388">
                  <a:moveTo>
                    <a:pt x="1" y="0"/>
                  </a:moveTo>
                  <a:lnTo>
                    <a:pt x="1" y="5212"/>
                  </a:lnTo>
                  <a:lnTo>
                    <a:pt x="3388" y="5212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60"/>
            <p:cNvSpPr/>
            <p:nvPr/>
          </p:nvSpPr>
          <p:spPr>
            <a:xfrm>
              <a:off x="2529799" y="4662400"/>
              <a:ext cx="235780" cy="363000"/>
            </a:xfrm>
            <a:custGeom>
              <a:rect b="b" l="l" r="r" t="t"/>
              <a:pathLst>
                <a:path extrusionOk="0" h="5233" w="3399">
                  <a:moveTo>
                    <a:pt x="1" y="0"/>
                  </a:moveTo>
                  <a:lnTo>
                    <a:pt x="1" y="5233"/>
                  </a:lnTo>
                  <a:lnTo>
                    <a:pt x="3398" y="5233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D3B5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60"/>
            <p:cNvSpPr/>
            <p:nvPr/>
          </p:nvSpPr>
          <p:spPr>
            <a:xfrm>
              <a:off x="2482559" y="4685639"/>
              <a:ext cx="235017" cy="363069"/>
            </a:xfrm>
            <a:custGeom>
              <a:rect b="b" l="l" r="r" t="t"/>
              <a:pathLst>
                <a:path extrusionOk="0" h="5234" w="3388">
                  <a:moveTo>
                    <a:pt x="0" y="1"/>
                  </a:moveTo>
                  <a:lnTo>
                    <a:pt x="0" y="5233"/>
                  </a:lnTo>
                  <a:lnTo>
                    <a:pt x="3387" y="5233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60"/>
            <p:cNvSpPr/>
            <p:nvPr/>
          </p:nvSpPr>
          <p:spPr>
            <a:xfrm>
              <a:off x="2601110" y="4652620"/>
              <a:ext cx="235780" cy="396435"/>
            </a:xfrm>
            <a:custGeom>
              <a:rect b="b" l="l" r="r" t="t"/>
              <a:pathLst>
                <a:path extrusionOk="0" h="5715" w="3399">
                  <a:moveTo>
                    <a:pt x="1689" y="0"/>
                  </a:moveTo>
                  <a:cubicBezTo>
                    <a:pt x="1675" y="0"/>
                    <a:pt x="1661" y="2"/>
                    <a:pt x="1647" y="5"/>
                  </a:cubicBezTo>
                  <a:lnTo>
                    <a:pt x="137" y="477"/>
                  </a:lnTo>
                  <a:cubicBezTo>
                    <a:pt x="53" y="498"/>
                    <a:pt x="1" y="592"/>
                    <a:pt x="32" y="686"/>
                  </a:cubicBezTo>
                  <a:lnTo>
                    <a:pt x="1542" y="5594"/>
                  </a:lnTo>
                  <a:cubicBezTo>
                    <a:pt x="1568" y="5673"/>
                    <a:pt x="1638" y="5715"/>
                    <a:pt x="1709" y="5715"/>
                  </a:cubicBezTo>
                  <a:cubicBezTo>
                    <a:pt x="1723" y="5715"/>
                    <a:pt x="1738" y="5713"/>
                    <a:pt x="1752" y="5709"/>
                  </a:cubicBezTo>
                  <a:lnTo>
                    <a:pt x="3262" y="5238"/>
                  </a:lnTo>
                  <a:cubicBezTo>
                    <a:pt x="3356" y="5217"/>
                    <a:pt x="3398" y="5122"/>
                    <a:pt x="3377" y="5028"/>
                  </a:cubicBezTo>
                  <a:lnTo>
                    <a:pt x="1857" y="120"/>
                  </a:lnTo>
                  <a:cubicBezTo>
                    <a:pt x="1839" y="49"/>
                    <a:pt x="1768" y="0"/>
                    <a:pt x="1689" y="0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60"/>
            <p:cNvSpPr/>
            <p:nvPr/>
          </p:nvSpPr>
          <p:spPr>
            <a:xfrm>
              <a:off x="2630938" y="4652897"/>
              <a:ext cx="206646" cy="388527"/>
            </a:xfrm>
            <a:custGeom>
              <a:rect b="b" l="l" r="r" t="t"/>
              <a:pathLst>
                <a:path extrusionOk="0" h="5601" w="2979">
                  <a:moveTo>
                    <a:pt x="1332" y="1"/>
                  </a:moveTo>
                  <a:lnTo>
                    <a:pt x="137" y="378"/>
                  </a:lnTo>
                  <a:cubicBezTo>
                    <a:pt x="42" y="399"/>
                    <a:pt x="0" y="494"/>
                    <a:pt x="21" y="588"/>
                  </a:cubicBezTo>
                  <a:lnTo>
                    <a:pt x="1542" y="5496"/>
                  </a:lnTo>
                  <a:cubicBezTo>
                    <a:pt x="1563" y="5548"/>
                    <a:pt x="1594" y="5590"/>
                    <a:pt x="1647" y="5601"/>
                  </a:cubicBezTo>
                  <a:lnTo>
                    <a:pt x="2842" y="5234"/>
                  </a:lnTo>
                  <a:cubicBezTo>
                    <a:pt x="2937" y="5202"/>
                    <a:pt x="2979" y="5108"/>
                    <a:pt x="2958" y="5024"/>
                  </a:cubicBezTo>
                  <a:lnTo>
                    <a:pt x="1437" y="116"/>
                  </a:lnTo>
                  <a:cubicBezTo>
                    <a:pt x="1427" y="64"/>
                    <a:pt x="1385" y="22"/>
                    <a:pt x="1332" y="1"/>
                  </a:cubicBezTo>
                  <a:close/>
                </a:path>
              </a:pathLst>
            </a:custGeom>
            <a:solidFill>
              <a:srgbClr val="705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60"/>
            <p:cNvSpPr/>
            <p:nvPr/>
          </p:nvSpPr>
          <p:spPr>
            <a:xfrm>
              <a:off x="2618590" y="4670725"/>
              <a:ext cx="117855" cy="66454"/>
            </a:xfrm>
            <a:custGeom>
              <a:rect b="b" l="l" r="r" t="t"/>
              <a:pathLst>
                <a:path extrusionOk="0" h="958" w="1699">
                  <a:moveTo>
                    <a:pt x="1448" y="1"/>
                  </a:moveTo>
                  <a:cubicBezTo>
                    <a:pt x="1434" y="1"/>
                    <a:pt x="1420" y="2"/>
                    <a:pt x="1405" y="6"/>
                  </a:cubicBezTo>
                  <a:lnTo>
                    <a:pt x="116" y="404"/>
                  </a:lnTo>
                  <a:cubicBezTo>
                    <a:pt x="42" y="425"/>
                    <a:pt x="0" y="499"/>
                    <a:pt x="21" y="583"/>
                  </a:cubicBezTo>
                  <a:lnTo>
                    <a:pt x="137" y="950"/>
                  </a:lnTo>
                  <a:cubicBezTo>
                    <a:pt x="152" y="955"/>
                    <a:pt x="168" y="958"/>
                    <a:pt x="184" y="958"/>
                  </a:cubicBezTo>
                  <a:cubicBezTo>
                    <a:pt x="199" y="958"/>
                    <a:pt x="215" y="955"/>
                    <a:pt x="231" y="950"/>
                  </a:cubicBezTo>
                  <a:lnTo>
                    <a:pt x="1605" y="530"/>
                  </a:lnTo>
                  <a:cubicBezTo>
                    <a:pt x="1647" y="520"/>
                    <a:pt x="1678" y="488"/>
                    <a:pt x="1699" y="446"/>
                  </a:cubicBezTo>
                  <a:lnTo>
                    <a:pt x="1594" y="100"/>
                  </a:lnTo>
                  <a:cubicBezTo>
                    <a:pt x="1568" y="40"/>
                    <a:pt x="1514" y="1"/>
                    <a:pt x="1448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60"/>
            <p:cNvSpPr/>
            <p:nvPr/>
          </p:nvSpPr>
          <p:spPr>
            <a:xfrm>
              <a:off x="2658547" y="4724485"/>
              <a:ext cx="77206" cy="43979"/>
            </a:xfrm>
            <a:custGeom>
              <a:rect b="b" l="l" r="r" t="t"/>
              <a:pathLst>
                <a:path extrusionOk="0" h="634" w="1113">
                  <a:moveTo>
                    <a:pt x="952" y="0"/>
                  </a:moveTo>
                  <a:cubicBezTo>
                    <a:pt x="942" y="0"/>
                    <a:pt x="933" y="3"/>
                    <a:pt x="924" y="7"/>
                  </a:cubicBezTo>
                  <a:lnTo>
                    <a:pt x="85" y="269"/>
                  </a:lnTo>
                  <a:cubicBezTo>
                    <a:pt x="32" y="280"/>
                    <a:pt x="1" y="332"/>
                    <a:pt x="22" y="385"/>
                  </a:cubicBezTo>
                  <a:lnTo>
                    <a:pt x="95" y="626"/>
                  </a:lnTo>
                  <a:cubicBezTo>
                    <a:pt x="106" y="631"/>
                    <a:pt x="116" y="634"/>
                    <a:pt x="127" y="634"/>
                  </a:cubicBezTo>
                  <a:cubicBezTo>
                    <a:pt x="137" y="634"/>
                    <a:pt x="148" y="631"/>
                    <a:pt x="158" y="626"/>
                  </a:cubicBezTo>
                  <a:lnTo>
                    <a:pt x="1050" y="353"/>
                  </a:lnTo>
                  <a:cubicBezTo>
                    <a:pt x="1081" y="343"/>
                    <a:pt x="1102" y="322"/>
                    <a:pt x="1112" y="301"/>
                  </a:cubicBezTo>
                  <a:lnTo>
                    <a:pt x="1039" y="70"/>
                  </a:lnTo>
                  <a:cubicBezTo>
                    <a:pt x="1023" y="29"/>
                    <a:pt x="987" y="0"/>
                    <a:pt x="952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60"/>
            <p:cNvSpPr/>
            <p:nvPr/>
          </p:nvSpPr>
          <p:spPr>
            <a:xfrm>
              <a:off x="2440383" y="4589633"/>
              <a:ext cx="136793" cy="132492"/>
            </a:xfrm>
            <a:custGeom>
              <a:rect b="b" l="l" r="r" t="t"/>
              <a:pathLst>
                <a:path extrusionOk="0" h="1910" w="1972">
                  <a:moveTo>
                    <a:pt x="147" y="1"/>
                  </a:moveTo>
                  <a:cubicBezTo>
                    <a:pt x="0" y="1"/>
                    <a:pt x="0" y="1909"/>
                    <a:pt x="147" y="1909"/>
                  </a:cubicBezTo>
                  <a:lnTo>
                    <a:pt x="1971" y="1909"/>
                  </a:lnTo>
                  <a:cubicBezTo>
                    <a:pt x="1741" y="1573"/>
                    <a:pt x="1688" y="661"/>
                    <a:pt x="1971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60"/>
            <p:cNvSpPr/>
            <p:nvPr/>
          </p:nvSpPr>
          <p:spPr>
            <a:xfrm>
              <a:off x="2472986" y="4629589"/>
              <a:ext cx="93993" cy="65622"/>
            </a:xfrm>
            <a:custGeom>
              <a:rect b="b" l="l" r="r" t="t"/>
              <a:pathLst>
                <a:path extrusionOk="0" h="946" w="1355">
                  <a:moveTo>
                    <a:pt x="645" y="1"/>
                  </a:moveTo>
                  <a:cubicBezTo>
                    <a:pt x="179" y="1"/>
                    <a:pt x="0" y="416"/>
                    <a:pt x="23" y="672"/>
                  </a:cubicBezTo>
                  <a:cubicBezTo>
                    <a:pt x="44" y="861"/>
                    <a:pt x="694" y="945"/>
                    <a:pt x="1355" y="945"/>
                  </a:cubicBezTo>
                  <a:cubicBezTo>
                    <a:pt x="1313" y="704"/>
                    <a:pt x="1302" y="463"/>
                    <a:pt x="1323" y="221"/>
                  </a:cubicBezTo>
                  <a:cubicBezTo>
                    <a:pt x="1051" y="63"/>
                    <a:pt x="826" y="1"/>
                    <a:pt x="645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60"/>
            <p:cNvSpPr/>
            <p:nvPr/>
          </p:nvSpPr>
          <p:spPr>
            <a:xfrm>
              <a:off x="2456338" y="4582349"/>
              <a:ext cx="151360" cy="22614"/>
            </a:xfrm>
            <a:custGeom>
              <a:rect b="b" l="l" r="r" t="t"/>
              <a:pathLst>
                <a:path extrusionOk="0" h="326" w="2182">
                  <a:moveTo>
                    <a:pt x="1" y="1"/>
                  </a:moveTo>
                  <a:lnTo>
                    <a:pt x="1" y="326"/>
                  </a:lnTo>
                  <a:lnTo>
                    <a:pt x="2014" y="326"/>
                  </a:lnTo>
                  <a:cubicBezTo>
                    <a:pt x="2182" y="326"/>
                    <a:pt x="2182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60"/>
            <p:cNvSpPr/>
            <p:nvPr/>
          </p:nvSpPr>
          <p:spPr>
            <a:xfrm>
              <a:off x="2456338" y="4705270"/>
              <a:ext cx="149209" cy="23377"/>
            </a:xfrm>
            <a:custGeom>
              <a:rect b="b" l="l" r="r" t="t"/>
              <a:pathLst>
                <a:path extrusionOk="0" h="337" w="2151">
                  <a:moveTo>
                    <a:pt x="1" y="1"/>
                  </a:moveTo>
                  <a:lnTo>
                    <a:pt x="1" y="336"/>
                  </a:lnTo>
                  <a:lnTo>
                    <a:pt x="2014" y="336"/>
                  </a:lnTo>
                  <a:cubicBezTo>
                    <a:pt x="2150" y="336"/>
                    <a:pt x="2150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60"/>
            <p:cNvSpPr/>
            <p:nvPr/>
          </p:nvSpPr>
          <p:spPr>
            <a:xfrm>
              <a:off x="2149382" y="4582349"/>
              <a:ext cx="328108" cy="146296"/>
            </a:xfrm>
            <a:custGeom>
              <a:rect b="b" l="l" r="r" t="t"/>
              <a:pathLst>
                <a:path extrusionOk="0" h="2109" w="4730">
                  <a:moveTo>
                    <a:pt x="997" y="1"/>
                  </a:moveTo>
                  <a:cubicBezTo>
                    <a:pt x="1" y="1"/>
                    <a:pt x="1" y="2108"/>
                    <a:pt x="997" y="2108"/>
                  </a:cubicBezTo>
                  <a:lnTo>
                    <a:pt x="4667" y="2108"/>
                  </a:lnTo>
                  <a:cubicBezTo>
                    <a:pt x="4709" y="2108"/>
                    <a:pt x="4730" y="2056"/>
                    <a:pt x="4730" y="2004"/>
                  </a:cubicBezTo>
                  <a:cubicBezTo>
                    <a:pt x="4730" y="1941"/>
                    <a:pt x="4709" y="1773"/>
                    <a:pt x="4667" y="1773"/>
                  </a:cubicBezTo>
                  <a:lnTo>
                    <a:pt x="4594" y="1773"/>
                  </a:lnTo>
                  <a:cubicBezTo>
                    <a:pt x="4394" y="1773"/>
                    <a:pt x="4394" y="326"/>
                    <a:pt x="4594" y="326"/>
                  </a:cubicBezTo>
                  <a:lnTo>
                    <a:pt x="4667" y="326"/>
                  </a:lnTo>
                  <a:cubicBezTo>
                    <a:pt x="4709" y="326"/>
                    <a:pt x="4730" y="158"/>
                    <a:pt x="4730" y="106"/>
                  </a:cubicBezTo>
                  <a:cubicBezTo>
                    <a:pt x="4730" y="43"/>
                    <a:pt x="4709" y="1"/>
                    <a:pt x="4667" y="1"/>
                  </a:cubicBezTo>
                  <a:close/>
                </a:path>
              </a:pathLst>
            </a:custGeom>
            <a:solidFill>
              <a:srgbClr val="C15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60"/>
            <p:cNvSpPr/>
            <p:nvPr/>
          </p:nvSpPr>
          <p:spPr>
            <a:xfrm>
              <a:off x="2169014" y="4582349"/>
              <a:ext cx="308477" cy="84490"/>
            </a:xfrm>
            <a:custGeom>
              <a:rect b="b" l="l" r="r" t="t"/>
              <a:pathLst>
                <a:path extrusionOk="0" h="1218" w="4447">
                  <a:moveTo>
                    <a:pt x="714" y="1"/>
                  </a:moveTo>
                  <a:cubicBezTo>
                    <a:pt x="315" y="1"/>
                    <a:pt x="85" y="326"/>
                    <a:pt x="1" y="724"/>
                  </a:cubicBezTo>
                  <a:cubicBezTo>
                    <a:pt x="504" y="1028"/>
                    <a:pt x="1385" y="1217"/>
                    <a:pt x="2381" y="1217"/>
                  </a:cubicBezTo>
                  <a:cubicBezTo>
                    <a:pt x="2414" y="1218"/>
                    <a:pt x="2448" y="1218"/>
                    <a:pt x="2481" y="1218"/>
                  </a:cubicBezTo>
                  <a:cubicBezTo>
                    <a:pt x="3046" y="1218"/>
                    <a:pt x="3609" y="1135"/>
                    <a:pt x="4153" y="986"/>
                  </a:cubicBezTo>
                  <a:cubicBezTo>
                    <a:pt x="4164" y="651"/>
                    <a:pt x="4206" y="326"/>
                    <a:pt x="4300" y="326"/>
                  </a:cubicBezTo>
                  <a:lnTo>
                    <a:pt x="4384" y="326"/>
                  </a:lnTo>
                  <a:cubicBezTo>
                    <a:pt x="4415" y="326"/>
                    <a:pt x="4447" y="158"/>
                    <a:pt x="4447" y="95"/>
                  </a:cubicBezTo>
                  <a:cubicBezTo>
                    <a:pt x="4447" y="43"/>
                    <a:pt x="4415" y="1"/>
                    <a:pt x="4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60"/>
            <p:cNvSpPr/>
            <p:nvPr/>
          </p:nvSpPr>
          <p:spPr>
            <a:xfrm>
              <a:off x="2418532" y="4582349"/>
              <a:ext cx="58962" cy="146296"/>
            </a:xfrm>
            <a:custGeom>
              <a:rect b="b" l="l" r="r" t="t"/>
              <a:pathLst>
                <a:path extrusionOk="0" h="2109" w="850">
                  <a:moveTo>
                    <a:pt x="493" y="1"/>
                  </a:moveTo>
                  <a:cubicBezTo>
                    <a:pt x="0" y="221"/>
                    <a:pt x="0" y="1899"/>
                    <a:pt x="493" y="2108"/>
                  </a:cubicBezTo>
                  <a:lnTo>
                    <a:pt x="787" y="2108"/>
                  </a:lnTo>
                  <a:cubicBezTo>
                    <a:pt x="818" y="2108"/>
                    <a:pt x="850" y="2066"/>
                    <a:pt x="850" y="2004"/>
                  </a:cubicBezTo>
                  <a:cubicBezTo>
                    <a:pt x="850" y="1951"/>
                    <a:pt x="818" y="1773"/>
                    <a:pt x="787" y="1773"/>
                  </a:cubicBezTo>
                  <a:lnTo>
                    <a:pt x="714" y="1773"/>
                  </a:lnTo>
                  <a:cubicBezTo>
                    <a:pt x="514" y="1773"/>
                    <a:pt x="514" y="336"/>
                    <a:pt x="714" y="336"/>
                  </a:cubicBezTo>
                  <a:lnTo>
                    <a:pt x="787" y="336"/>
                  </a:lnTo>
                  <a:cubicBezTo>
                    <a:pt x="818" y="336"/>
                    <a:pt x="850" y="158"/>
                    <a:pt x="850" y="106"/>
                  </a:cubicBezTo>
                  <a:cubicBezTo>
                    <a:pt x="850" y="43"/>
                    <a:pt x="818" y="1"/>
                    <a:pt x="787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60"/>
            <p:cNvSpPr/>
            <p:nvPr/>
          </p:nvSpPr>
          <p:spPr>
            <a:xfrm>
              <a:off x="2193015" y="4610027"/>
              <a:ext cx="53899" cy="90941"/>
            </a:xfrm>
            <a:custGeom>
              <a:rect b="b" l="l" r="r" t="t"/>
              <a:pathLst>
                <a:path extrusionOk="0" h="1311" w="777">
                  <a:moveTo>
                    <a:pt x="347" y="0"/>
                  </a:moveTo>
                  <a:cubicBezTo>
                    <a:pt x="1" y="0"/>
                    <a:pt x="1" y="1311"/>
                    <a:pt x="347" y="1311"/>
                  </a:cubicBezTo>
                  <a:lnTo>
                    <a:pt x="777" y="1311"/>
                  </a:lnTo>
                  <a:cubicBezTo>
                    <a:pt x="504" y="1164"/>
                    <a:pt x="50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60"/>
            <p:cNvSpPr/>
            <p:nvPr/>
          </p:nvSpPr>
          <p:spPr>
            <a:xfrm>
              <a:off x="2355962" y="4610027"/>
              <a:ext cx="53899" cy="90941"/>
            </a:xfrm>
            <a:custGeom>
              <a:rect b="b" l="l" r="r" t="t"/>
              <a:pathLst>
                <a:path extrusionOk="0" h="1311" w="777">
                  <a:moveTo>
                    <a:pt x="357" y="0"/>
                  </a:moveTo>
                  <a:cubicBezTo>
                    <a:pt x="1" y="0"/>
                    <a:pt x="1" y="1311"/>
                    <a:pt x="357" y="1311"/>
                  </a:cubicBezTo>
                  <a:lnTo>
                    <a:pt x="777" y="1311"/>
                  </a:lnTo>
                  <a:cubicBezTo>
                    <a:pt x="514" y="1164"/>
                    <a:pt x="51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60"/>
            <p:cNvSpPr/>
            <p:nvPr/>
          </p:nvSpPr>
          <p:spPr>
            <a:xfrm>
              <a:off x="2469448" y="4733642"/>
              <a:ext cx="175361" cy="163777"/>
            </a:xfrm>
            <a:custGeom>
              <a:rect b="b" l="l" r="r" t="t"/>
              <a:pathLst>
                <a:path extrusionOk="0" h="2361" w="2528">
                  <a:moveTo>
                    <a:pt x="231" y="1"/>
                  </a:moveTo>
                  <a:cubicBezTo>
                    <a:pt x="0" y="1"/>
                    <a:pt x="0" y="2360"/>
                    <a:pt x="231" y="2360"/>
                  </a:cubicBezTo>
                  <a:lnTo>
                    <a:pt x="2528" y="2360"/>
                  </a:lnTo>
                  <a:cubicBezTo>
                    <a:pt x="2370" y="1773"/>
                    <a:pt x="2349" y="630"/>
                    <a:pt x="2528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60"/>
            <p:cNvSpPr/>
            <p:nvPr/>
          </p:nvSpPr>
          <p:spPr>
            <a:xfrm>
              <a:off x="2522585" y="4778731"/>
              <a:ext cx="117855" cy="99750"/>
            </a:xfrm>
            <a:custGeom>
              <a:rect b="b" l="l" r="r" t="t"/>
              <a:pathLst>
                <a:path extrusionOk="0" h="1438" w="1699">
                  <a:moveTo>
                    <a:pt x="1657" y="1"/>
                  </a:moveTo>
                  <a:cubicBezTo>
                    <a:pt x="734" y="1"/>
                    <a:pt x="0" y="326"/>
                    <a:pt x="0" y="714"/>
                  </a:cubicBezTo>
                  <a:cubicBezTo>
                    <a:pt x="0" y="1113"/>
                    <a:pt x="745" y="1438"/>
                    <a:pt x="1657" y="1438"/>
                  </a:cubicBezTo>
                  <a:lnTo>
                    <a:pt x="1699" y="1438"/>
                  </a:lnTo>
                  <a:cubicBezTo>
                    <a:pt x="1636" y="955"/>
                    <a:pt x="1615" y="483"/>
                    <a:pt x="1657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60"/>
            <p:cNvSpPr/>
            <p:nvPr/>
          </p:nvSpPr>
          <p:spPr>
            <a:xfrm>
              <a:off x="2099160" y="4722751"/>
              <a:ext cx="427789" cy="184864"/>
            </a:xfrm>
            <a:custGeom>
              <a:rect b="b" l="l" r="r" t="t"/>
              <a:pathLst>
                <a:path extrusionOk="0" h="2665" w="6167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6062" y="2664"/>
                  </a:lnTo>
                  <a:cubicBezTo>
                    <a:pt x="6114" y="2664"/>
                    <a:pt x="6167" y="2591"/>
                    <a:pt x="6167" y="2507"/>
                  </a:cubicBezTo>
                  <a:cubicBezTo>
                    <a:pt x="6167" y="2412"/>
                    <a:pt x="6114" y="2339"/>
                    <a:pt x="6062" y="2339"/>
                  </a:cubicBezTo>
                  <a:lnTo>
                    <a:pt x="5947" y="2339"/>
                  </a:lnTo>
                  <a:cubicBezTo>
                    <a:pt x="5632" y="2339"/>
                    <a:pt x="5632" y="315"/>
                    <a:pt x="5947" y="315"/>
                  </a:cubicBezTo>
                  <a:lnTo>
                    <a:pt x="6062" y="315"/>
                  </a:lnTo>
                  <a:cubicBezTo>
                    <a:pt x="6114" y="315"/>
                    <a:pt x="6167" y="252"/>
                    <a:pt x="6167" y="158"/>
                  </a:cubicBezTo>
                  <a:cubicBezTo>
                    <a:pt x="6167" y="74"/>
                    <a:pt x="6114" y="1"/>
                    <a:pt x="6062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60"/>
            <p:cNvSpPr/>
            <p:nvPr/>
          </p:nvSpPr>
          <p:spPr>
            <a:xfrm>
              <a:off x="2494213" y="4722751"/>
              <a:ext cx="165164" cy="21920"/>
            </a:xfrm>
            <a:custGeom>
              <a:rect b="b" l="l" r="r" t="t"/>
              <a:pathLst>
                <a:path extrusionOk="0" h="316" w="2381">
                  <a:moveTo>
                    <a:pt x="0" y="1"/>
                  </a:moveTo>
                  <a:lnTo>
                    <a:pt x="0" y="315"/>
                  </a:lnTo>
                  <a:lnTo>
                    <a:pt x="2307" y="315"/>
                  </a:lnTo>
                  <a:cubicBezTo>
                    <a:pt x="2349" y="315"/>
                    <a:pt x="2380" y="242"/>
                    <a:pt x="2380" y="158"/>
                  </a:cubicBezTo>
                  <a:cubicBezTo>
                    <a:pt x="2380" y="74"/>
                    <a:pt x="2349" y="1"/>
                    <a:pt x="2307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0"/>
            <p:cNvSpPr/>
            <p:nvPr/>
          </p:nvSpPr>
          <p:spPr>
            <a:xfrm>
              <a:off x="2494213" y="4885004"/>
              <a:ext cx="165164" cy="22614"/>
            </a:xfrm>
            <a:custGeom>
              <a:rect b="b" l="l" r="r" t="t"/>
              <a:pathLst>
                <a:path extrusionOk="0" h="326" w="2381">
                  <a:moveTo>
                    <a:pt x="0" y="0"/>
                  </a:moveTo>
                  <a:lnTo>
                    <a:pt x="0" y="325"/>
                  </a:lnTo>
                  <a:lnTo>
                    <a:pt x="2307" y="325"/>
                  </a:lnTo>
                  <a:cubicBezTo>
                    <a:pt x="2349" y="325"/>
                    <a:pt x="2380" y="252"/>
                    <a:pt x="2380" y="168"/>
                  </a:cubicBezTo>
                  <a:cubicBezTo>
                    <a:pt x="2380" y="73"/>
                    <a:pt x="2349" y="0"/>
                    <a:pt x="2307" y="0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60"/>
            <p:cNvSpPr/>
            <p:nvPr/>
          </p:nvSpPr>
          <p:spPr>
            <a:xfrm>
              <a:off x="2099160" y="4722751"/>
              <a:ext cx="397961" cy="184864"/>
            </a:xfrm>
            <a:custGeom>
              <a:rect b="b" l="l" r="r" t="t"/>
              <a:pathLst>
                <a:path extrusionOk="0" h="2665" w="5737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5737" y="2664"/>
                  </a:lnTo>
                  <a:cubicBezTo>
                    <a:pt x="4919" y="2664"/>
                    <a:pt x="4919" y="1"/>
                    <a:pt x="5737" y="1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60"/>
            <p:cNvSpPr/>
            <p:nvPr/>
          </p:nvSpPr>
          <p:spPr>
            <a:xfrm>
              <a:off x="2101380" y="4743839"/>
              <a:ext cx="395742" cy="163777"/>
            </a:xfrm>
            <a:custGeom>
              <a:rect b="b" l="l" r="r" t="t"/>
              <a:pathLst>
                <a:path extrusionOk="0" h="2361" w="5705">
                  <a:moveTo>
                    <a:pt x="378" y="1"/>
                  </a:moveTo>
                  <a:lnTo>
                    <a:pt x="378" y="1"/>
                  </a:lnTo>
                  <a:cubicBezTo>
                    <a:pt x="0" y="703"/>
                    <a:pt x="137" y="2360"/>
                    <a:pt x="787" y="2360"/>
                  </a:cubicBezTo>
                  <a:lnTo>
                    <a:pt x="5705" y="2360"/>
                  </a:lnTo>
                  <a:cubicBezTo>
                    <a:pt x="5453" y="2360"/>
                    <a:pt x="5275" y="2108"/>
                    <a:pt x="5181" y="1752"/>
                  </a:cubicBezTo>
                  <a:cubicBezTo>
                    <a:pt x="4887" y="1720"/>
                    <a:pt x="4583" y="1678"/>
                    <a:pt x="4279" y="1626"/>
                  </a:cubicBezTo>
                  <a:cubicBezTo>
                    <a:pt x="2286" y="1280"/>
                    <a:pt x="693" y="598"/>
                    <a:pt x="378" y="1"/>
                  </a:cubicBez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60"/>
            <p:cNvSpPr/>
            <p:nvPr/>
          </p:nvSpPr>
          <p:spPr>
            <a:xfrm>
              <a:off x="2126838" y="4748972"/>
              <a:ext cx="60419" cy="131729"/>
            </a:xfrm>
            <a:custGeom>
              <a:rect b="b" l="l" r="r" t="t"/>
              <a:pathLst>
                <a:path extrusionOk="0" h="1899" w="871">
                  <a:moveTo>
                    <a:pt x="451" y="0"/>
                  </a:moveTo>
                  <a:cubicBezTo>
                    <a:pt x="0" y="0"/>
                    <a:pt x="0" y="1898"/>
                    <a:pt x="451" y="1898"/>
                  </a:cubicBezTo>
                  <a:lnTo>
                    <a:pt x="871" y="1898"/>
                  </a:lnTo>
                  <a:cubicBezTo>
                    <a:pt x="598" y="1625"/>
                    <a:pt x="598" y="273"/>
                    <a:pt x="871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60"/>
            <p:cNvSpPr/>
            <p:nvPr/>
          </p:nvSpPr>
          <p:spPr>
            <a:xfrm>
              <a:off x="2202519" y="4794755"/>
              <a:ext cx="216080" cy="40788"/>
            </a:xfrm>
            <a:custGeom>
              <a:rect b="b" l="l" r="r" t="t"/>
              <a:pathLst>
                <a:path extrusionOk="0" h="588" w="3115">
                  <a:moveTo>
                    <a:pt x="94" y="1"/>
                  </a:moveTo>
                  <a:cubicBezTo>
                    <a:pt x="0" y="1"/>
                    <a:pt x="0" y="588"/>
                    <a:pt x="94" y="588"/>
                  </a:cubicBezTo>
                  <a:lnTo>
                    <a:pt x="3114" y="588"/>
                  </a:lnTo>
                  <a:cubicBezTo>
                    <a:pt x="3052" y="588"/>
                    <a:pt x="3052" y="1"/>
                    <a:pt x="3114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60"/>
            <p:cNvSpPr/>
            <p:nvPr/>
          </p:nvSpPr>
          <p:spPr>
            <a:xfrm>
              <a:off x="2462928" y="4911919"/>
              <a:ext cx="181882" cy="125139"/>
            </a:xfrm>
            <a:custGeom>
              <a:rect b="b" l="l" r="r" t="t"/>
              <a:pathLst>
                <a:path extrusionOk="0" h="1804" w="2622">
                  <a:moveTo>
                    <a:pt x="283" y="0"/>
                  </a:moveTo>
                  <a:cubicBezTo>
                    <a:pt x="0" y="0"/>
                    <a:pt x="0" y="1804"/>
                    <a:pt x="283" y="1804"/>
                  </a:cubicBezTo>
                  <a:lnTo>
                    <a:pt x="2622" y="1804"/>
                  </a:lnTo>
                  <a:cubicBezTo>
                    <a:pt x="2129" y="1300"/>
                    <a:pt x="2129" y="503"/>
                    <a:pt x="2622" y="0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0"/>
            <p:cNvSpPr/>
            <p:nvPr/>
          </p:nvSpPr>
          <p:spPr>
            <a:xfrm>
              <a:off x="2510168" y="4943897"/>
              <a:ext cx="134642" cy="93161"/>
            </a:xfrm>
            <a:custGeom>
              <a:rect b="b" l="l" r="r" t="t"/>
              <a:pathLst>
                <a:path extrusionOk="0" h="1343" w="1941">
                  <a:moveTo>
                    <a:pt x="1647" y="0"/>
                  </a:moveTo>
                  <a:cubicBezTo>
                    <a:pt x="735" y="32"/>
                    <a:pt x="1" y="367"/>
                    <a:pt x="1" y="776"/>
                  </a:cubicBezTo>
                  <a:cubicBezTo>
                    <a:pt x="1" y="997"/>
                    <a:pt x="210" y="1196"/>
                    <a:pt x="546" y="1343"/>
                  </a:cubicBezTo>
                  <a:lnTo>
                    <a:pt x="1941" y="1343"/>
                  </a:lnTo>
                  <a:cubicBezTo>
                    <a:pt x="1595" y="986"/>
                    <a:pt x="1479" y="462"/>
                    <a:pt x="164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60"/>
            <p:cNvSpPr/>
            <p:nvPr/>
          </p:nvSpPr>
          <p:spPr>
            <a:xfrm>
              <a:off x="2013351" y="4903178"/>
              <a:ext cx="519424" cy="141163"/>
            </a:xfrm>
            <a:custGeom>
              <a:rect b="b" l="l" r="r" t="t"/>
              <a:pathLst>
                <a:path extrusionOk="0" h="2035" w="7488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362" y="2035"/>
                  </a:lnTo>
                  <a:cubicBezTo>
                    <a:pt x="7435" y="2035"/>
                    <a:pt x="7488" y="1982"/>
                    <a:pt x="7488" y="1919"/>
                  </a:cubicBezTo>
                  <a:cubicBezTo>
                    <a:pt x="7488" y="1846"/>
                    <a:pt x="7435" y="1793"/>
                    <a:pt x="7362" y="1793"/>
                  </a:cubicBezTo>
                  <a:lnTo>
                    <a:pt x="7226" y="1793"/>
                  </a:lnTo>
                  <a:cubicBezTo>
                    <a:pt x="6848" y="1793"/>
                    <a:pt x="6848" y="241"/>
                    <a:pt x="7226" y="241"/>
                  </a:cubicBezTo>
                  <a:lnTo>
                    <a:pt x="7362" y="241"/>
                  </a:lnTo>
                  <a:cubicBezTo>
                    <a:pt x="7435" y="241"/>
                    <a:pt x="7488" y="189"/>
                    <a:pt x="7488" y="126"/>
                  </a:cubicBezTo>
                  <a:cubicBezTo>
                    <a:pt x="7488" y="53"/>
                    <a:pt x="7435" y="0"/>
                    <a:pt x="7362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60"/>
            <p:cNvSpPr/>
            <p:nvPr/>
          </p:nvSpPr>
          <p:spPr>
            <a:xfrm>
              <a:off x="2493450" y="4903178"/>
              <a:ext cx="169534" cy="16787"/>
            </a:xfrm>
            <a:custGeom>
              <a:rect b="b" l="l" r="r" t="t"/>
              <a:pathLst>
                <a:path extrusionOk="0" h="242" w="2444">
                  <a:moveTo>
                    <a:pt x="1" y="0"/>
                  </a:moveTo>
                  <a:lnTo>
                    <a:pt x="1" y="241"/>
                  </a:lnTo>
                  <a:lnTo>
                    <a:pt x="2360" y="241"/>
                  </a:lnTo>
                  <a:cubicBezTo>
                    <a:pt x="2402" y="241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0"/>
            <p:cNvSpPr/>
            <p:nvPr/>
          </p:nvSpPr>
          <p:spPr>
            <a:xfrm>
              <a:off x="2493450" y="5027556"/>
              <a:ext cx="169534" cy="16787"/>
            </a:xfrm>
            <a:custGeom>
              <a:rect b="b" l="l" r="r" t="t"/>
              <a:pathLst>
                <a:path extrusionOk="0" h="242" w="2444">
                  <a:moveTo>
                    <a:pt x="1" y="0"/>
                  </a:moveTo>
                  <a:lnTo>
                    <a:pt x="1" y="242"/>
                  </a:lnTo>
                  <a:lnTo>
                    <a:pt x="2360" y="242"/>
                  </a:lnTo>
                  <a:cubicBezTo>
                    <a:pt x="2402" y="242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0"/>
            <p:cNvSpPr/>
            <p:nvPr/>
          </p:nvSpPr>
          <p:spPr>
            <a:xfrm>
              <a:off x="2013351" y="4903178"/>
              <a:ext cx="497642" cy="141163"/>
            </a:xfrm>
            <a:custGeom>
              <a:rect b="b" l="l" r="r" t="t"/>
              <a:pathLst>
                <a:path extrusionOk="0" h="2035" w="7174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481" y="2035"/>
                    <a:pt x="6481" y="0"/>
                    <a:pt x="7173" y="0"/>
                  </a:cubicBezTo>
                  <a:close/>
                </a:path>
              </a:pathLst>
            </a:custGeom>
            <a:solidFill>
              <a:srgbClr val="BA2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0"/>
            <p:cNvSpPr/>
            <p:nvPr/>
          </p:nvSpPr>
          <p:spPr>
            <a:xfrm>
              <a:off x="2013351" y="4903872"/>
              <a:ext cx="497642" cy="141163"/>
            </a:xfrm>
            <a:custGeom>
              <a:rect b="b" l="l" r="r" t="t"/>
              <a:pathLst>
                <a:path extrusionOk="0" h="2035" w="7174">
                  <a:moveTo>
                    <a:pt x="997" y="1"/>
                  </a:moveTo>
                  <a:cubicBezTo>
                    <a:pt x="1" y="1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859" y="2025"/>
                    <a:pt x="6691" y="1616"/>
                    <a:pt x="6659" y="1165"/>
                  </a:cubicBezTo>
                  <a:cubicBezTo>
                    <a:pt x="6324" y="1165"/>
                    <a:pt x="5978" y="1154"/>
                    <a:pt x="5621" y="1133"/>
                  </a:cubicBezTo>
                  <a:cubicBezTo>
                    <a:pt x="3608" y="997"/>
                    <a:pt x="1993" y="546"/>
                    <a:pt x="2024" y="126"/>
                  </a:cubicBezTo>
                  <a:cubicBezTo>
                    <a:pt x="2024" y="74"/>
                    <a:pt x="2056" y="32"/>
                    <a:pt x="2098" y="1"/>
                  </a:cubicBezTo>
                  <a:close/>
                </a:path>
              </a:pathLst>
            </a:custGeom>
            <a:solidFill>
              <a:srgbClr val="A31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6" name="Google Shape;2766;p60"/>
          <p:cNvSpPr txBox="1"/>
          <p:nvPr/>
        </p:nvSpPr>
        <p:spPr>
          <a:xfrm>
            <a:off x="691176" y="2239875"/>
            <a:ext cx="2661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Extraction de données</a:t>
            </a: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767" name="Google Shape;2767;p60"/>
          <p:cNvSpPr txBox="1"/>
          <p:nvPr/>
        </p:nvSpPr>
        <p:spPr>
          <a:xfrm>
            <a:off x="691176" y="2907175"/>
            <a:ext cx="257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Lors de la collecte du résumé, de la note et du genre des livres.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L'XPath utilisé était correct, mais le scraping échouait en raison du chargement lent de la page web.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8" name="Google Shape;2768;p60"/>
          <p:cNvSpPr txBox="1"/>
          <p:nvPr/>
        </p:nvSpPr>
        <p:spPr>
          <a:xfrm>
            <a:off x="5637513" y="2279250"/>
            <a:ext cx="2780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Solution apportée :</a:t>
            </a: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769" name="Google Shape;2769;p60"/>
          <p:cNvSpPr txBox="1"/>
          <p:nvPr/>
        </p:nvSpPr>
        <p:spPr>
          <a:xfrm>
            <a:off x="6284423" y="2850750"/>
            <a:ext cx="2208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Intégration d'une pause dans l'exécution du code à l'aide de time.sleep().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770" name="Google Shape;2770;p60"/>
          <p:cNvCxnSpPr/>
          <p:nvPr/>
        </p:nvCxnSpPr>
        <p:spPr>
          <a:xfrm flipH="1" rot="-5400000">
            <a:off x="3140438" y="2485413"/>
            <a:ext cx="663900" cy="527400"/>
          </a:xfrm>
          <a:prstGeom prst="bentConnector3">
            <a:avLst>
              <a:gd fmla="val 10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771" name="Google Shape;2771;p60"/>
          <p:cNvCxnSpPr/>
          <p:nvPr/>
        </p:nvCxnSpPr>
        <p:spPr>
          <a:xfrm flipH="1">
            <a:off x="5384300" y="2545100"/>
            <a:ext cx="834300" cy="523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72" name="Google Shape;2772;p60"/>
          <p:cNvSpPr/>
          <p:nvPr/>
        </p:nvSpPr>
        <p:spPr>
          <a:xfrm>
            <a:off x="155301" y="2191350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60"/>
          <p:cNvSpPr/>
          <p:nvPr/>
        </p:nvSpPr>
        <p:spPr>
          <a:xfrm>
            <a:off x="8417494" y="2279250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4" name="Google Shape;2774;p60"/>
          <p:cNvGrpSpPr/>
          <p:nvPr/>
        </p:nvGrpSpPr>
        <p:grpSpPr>
          <a:xfrm>
            <a:off x="8553920" y="2429135"/>
            <a:ext cx="298348" cy="271731"/>
            <a:chOff x="-40378075" y="3267450"/>
            <a:chExt cx="317425" cy="289075"/>
          </a:xfrm>
        </p:grpSpPr>
        <p:sp>
          <p:nvSpPr>
            <p:cNvPr id="2775" name="Google Shape;2775;p60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0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60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60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9" name="Google Shape;2779;p60"/>
          <p:cNvGrpSpPr/>
          <p:nvPr/>
        </p:nvGrpSpPr>
        <p:grpSpPr>
          <a:xfrm>
            <a:off x="291720" y="2325282"/>
            <a:ext cx="298362" cy="303636"/>
            <a:chOff x="-40372575" y="3604550"/>
            <a:chExt cx="311150" cy="316650"/>
          </a:xfrm>
        </p:grpSpPr>
        <p:sp>
          <p:nvSpPr>
            <p:cNvPr id="2780" name="Google Shape;2780;p60"/>
            <p:cNvSpPr/>
            <p:nvPr/>
          </p:nvSpPr>
          <p:spPr>
            <a:xfrm>
              <a:off x="-40372575" y="3604550"/>
              <a:ext cx="311150" cy="134475"/>
            </a:xfrm>
            <a:custGeom>
              <a:rect b="b" l="l" r="r" t="t"/>
              <a:pathLst>
                <a:path extrusionOk="0" h="5379" w="12446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60"/>
            <p:cNvSpPr/>
            <p:nvPr/>
          </p:nvSpPr>
          <p:spPr>
            <a:xfrm>
              <a:off x="-40312700" y="3730575"/>
              <a:ext cx="185100" cy="190625"/>
            </a:xfrm>
            <a:custGeom>
              <a:rect b="b" l="l" r="r" t="t"/>
              <a:pathLst>
                <a:path extrusionOk="0" h="7625" w="7404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0"/>
            <p:cNvSpPr/>
            <p:nvPr/>
          </p:nvSpPr>
          <p:spPr>
            <a:xfrm>
              <a:off x="-40250475" y="3688025"/>
              <a:ext cx="66950" cy="20500"/>
            </a:xfrm>
            <a:custGeom>
              <a:rect b="b" l="l" r="r" t="t"/>
              <a:pathLst>
                <a:path extrusionOk="0" h="820" w="2678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3" name="Google Shape;2783;p60"/>
          <p:cNvGrpSpPr/>
          <p:nvPr/>
        </p:nvGrpSpPr>
        <p:grpSpPr>
          <a:xfrm flipH="1" rot="1321491">
            <a:off x="1298014" y="1690570"/>
            <a:ext cx="714934" cy="378491"/>
            <a:chOff x="-1074225" y="4512538"/>
            <a:chExt cx="714950" cy="378500"/>
          </a:xfrm>
        </p:grpSpPr>
        <p:sp>
          <p:nvSpPr>
            <p:cNvPr id="2784" name="Google Shape;2784;p60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5" name="Google Shape;2795;p60"/>
          <p:cNvGrpSpPr/>
          <p:nvPr/>
        </p:nvGrpSpPr>
        <p:grpSpPr>
          <a:xfrm>
            <a:off x="5493588" y="3949313"/>
            <a:ext cx="714950" cy="378500"/>
            <a:chOff x="-1074225" y="4512538"/>
            <a:chExt cx="714950" cy="378500"/>
          </a:xfrm>
        </p:grpSpPr>
        <p:sp>
          <p:nvSpPr>
            <p:cNvPr id="2796" name="Google Shape;2796;p60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0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0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0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0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61"/>
          <p:cNvSpPr txBox="1"/>
          <p:nvPr>
            <p:ph type="title"/>
          </p:nvPr>
        </p:nvSpPr>
        <p:spPr>
          <a:xfrm>
            <a:off x="1939500" y="1648700"/>
            <a:ext cx="52650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book</a:t>
            </a:r>
            <a:endParaRPr/>
          </a:p>
        </p:txBody>
      </p:sp>
      <p:grpSp>
        <p:nvGrpSpPr>
          <p:cNvPr id="2813" name="Google Shape;2813;p61"/>
          <p:cNvGrpSpPr/>
          <p:nvPr/>
        </p:nvGrpSpPr>
        <p:grpSpPr>
          <a:xfrm flipH="1" rot="1321491">
            <a:off x="8120414" y="1768945"/>
            <a:ext cx="714934" cy="378491"/>
            <a:chOff x="-1074225" y="4512538"/>
            <a:chExt cx="714950" cy="378500"/>
          </a:xfrm>
        </p:grpSpPr>
        <p:sp>
          <p:nvSpPr>
            <p:cNvPr id="2814" name="Google Shape;2814;p61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61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61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61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61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1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61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61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1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61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61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5" name="Google Shape;2825;p61"/>
          <p:cNvGrpSpPr/>
          <p:nvPr/>
        </p:nvGrpSpPr>
        <p:grpSpPr>
          <a:xfrm>
            <a:off x="7672525" y="828175"/>
            <a:ext cx="714950" cy="378500"/>
            <a:chOff x="-1074225" y="4512538"/>
            <a:chExt cx="714950" cy="378500"/>
          </a:xfrm>
        </p:grpSpPr>
        <p:sp>
          <p:nvSpPr>
            <p:cNvPr id="2826" name="Google Shape;2826;p61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61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61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61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61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61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61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61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61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61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1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61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8" name="Google Shape;2838;p61"/>
          <p:cNvGrpSpPr/>
          <p:nvPr/>
        </p:nvGrpSpPr>
        <p:grpSpPr>
          <a:xfrm>
            <a:off x="-44918" y="237579"/>
            <a:ext cx="1979331" cy="5214332"/>
            <a:chOff x="187882" y="877704"/>
            <a:chExt cx="1979331" cy="5214332"/>
          </a:xfrm>
        </p:grpSpPr>
        <p:sp>
          <p:nvSpPr>
            <p:cNvPr id="2839" name="Google Shape;2839;p61"/>
            <p:cNvSpPr/>
            <p:nvPr/>
          </p:nvSpPr>
          <p:spPr>
            <a:xfrm>
              <a:off x="1641208" y="2357086"/>
              <a:ext cx="61964" cy="1294412"/>
            </a:xfrm>
            <a:custGeom>
              <a:rect b="b" l="l" r="r" t="t"/>
              <a:pathLst>
                <a:path extrusionOk="0" h="5515" w="264">
                  <a:moveTo>
                    <a:pt x="86" y="1"/>
                  </a:moveTo>
                  <a:lnTo>
                    <a:pt x="1" y="35"/>
                  </a:lnTo>
                  <a:cubicBezTo>
                    <a:pt x="162" y="874"/>
                    <a:pt x="120" y="2172"/>
                    <a:pt x="77" y="3318"/>
                  </a:cubicBezTo>
                  <a:cubicBezTo>
                    <a:pt x="43" y="4282"/>
                    <a:pt x="10" y="5120"/>
                    <a:pt x="119" y="5511"/>
                  </a:cubicBezTo>
                  <a:lnTo>
                    <a:pt x="119" y="5511"/>
                  </a:lnTo>
                  <a:lnTo>
                    <a:pt x="205" y="5472"/>
                  </a:lnTo>
                  <a:cubicBezTo>
                    <a:pt x="103" y="5107"/>
                    <a:pt x="137" y="4276"/>
                    <a:pt x="171" y="3318"/>
                  </a:cubicBezTo>
                  <a:cubicBezTo>
                    <a:pt x="213" y="2164"/>
                    <a:pt x="264" y="866"/>
                    <a:pt x="86" y="1"/>
                  </a:cubicBezTo>
                  <a:close/>
                  <a:moveTo>
                    <a:pt x="119" y="5511"/>
                  </a:moveTo>
                  <a:lnTo>
                    <a:pt x="111" y="5515"/>
                  </a:lnTo>
                  <a:lnTo>
                    <a:pt x="120" y="5515"/>
                  </a:lnTo>
                  <a:cubicBezTo>
                    <a:pt x="119" y="5514"/>
                    <a:pt x="119" y="5512"/>
                    <a:pt x="119" y="5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61"/>
            <p:cNvSpPr/>
            <p:nvPr/>
          </p:nvSpPr>
          <p:spPr>
            <a:xfrm>
              <a:off x="1621492" y="3597533"/>
              <a:ext cx="103743" cy="101863"/>
            </a:xfrm>
            <a:custGeom>
              <a:rect b="b" l="l" r="r" t="t"/>
              <a:pathLst>
                <a:path extrusionOk="0" h="434" w="442">
                  <a:moveTo>
                    <a:pt x="221" y="1"/>
                  </a:moveTo>
                  <a:cubicBezTo>
                    <a:pt x="102" y="1"/>
                    <a:pt x="0" y="94"/>
                    <a:pt x="0" y="213"/>
                  </a:cubicBezTo>
                  <a:cubicBezTo>
                    <a:pt x="0" y="331"/>
                    <a:pt x="93" y="433"/>
                    <a:pt x="212" y="433"/>
                  </a:cubicBezTo>
                  <a:cubicBezTo>
                    <a:pt x="331" y="433"/>
                    <a:pt x="433" y="331"/>
                    <a:pt x="433" y="213"/>
                  </a:cubicBezTo>
                  <a:cubicBezTo>
                    <a:pt x="441" y="94"/>
                    <a:pt x="339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61"/>
            <p:cNvSpPr/>
            <p:nvPr/>
          </p:nvSpPr>
          <p:spPr>
            <a:xfrm>
              <a:off x="1034000" y="1833450"/>
              <a:ext cx="109850" cy="4258586"/>
            </a:xfrm>
            <a:custGeom>
              <a:rect b="b" l="l" r="r" t="t"/>
              <a:pathLst>
                <a:path extrusionOk="0" h="17637" w="468">
                  <a:moveTo>
                    <a:pt x="1" y="1"/>
                  </a:moveTo>
                  <a:cubicBezTo>
                    <a:pt x="94" y="6431"/>
                    <a:pt x="111" y="12445"/>
                    <a:pt x="1" y="17637"/>
                  </a:cubicBezTo>
                  <a:lnTo>
                    <a:pt x="467" y="17637"/>
                  </a:lnTo>
                  <a:cubicBezTo>
                    <a:pt x="221" y="12140"/>
                    <a:pt x="255" y="6210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61"/>
            <p:cNvSpPr/>
            <p:nvPr/>
          </p:nvSpPr>
          <p:spPr>
            <a:xfrm>
              <a:off x="1034012" y="1833447"/>
              <a:ext cx="109845" cy="1810064"/>
            </a:xfrm>
            <a:custGeom>
              <a:rect b="b" l="l" r="r" t="t"/>
              <a:pathLst>
                <a:path extrusionOk="0" h="7712" w="468">
                  <a:moveTo>
                    <a:pt x="1" y="1"/>
                  </a:moveTo>
                  <a:cubicBezTo>
                    <a:pt x="35" y="2580"/>
                    <a:pt x="60" y="5099"/>
                    <a:pt x="69" y="7525"/>
                  </a:cubicBezTo>
                  <a:cubicBezTo>
                    <a:pt x="145" y="7593"/>
                    <a:pt x="221" y="7661"/>
                    <a:pt x="306" y="7712"/>
                  </a:cubicBezTo>
                  <a:cubicBezTo>
                    <a:pt x="323" y="5192"/>
                    <a:pt x="382" y="2622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61"/>
            <p:cNvSpPr/>
            <p:nvPr/>
          </p:nvSpPr>
          <p:spPr>
            <a:xfrm>
              <a:off x="187882" y="2265549"/>
              <a:ext cx="1979331" cy="448526"/>
            </a:xfrm>
            <a:custGeom>
              <a:rect b="b" l="l" r="r" t="t"/>
              <a:pathLst>
                <a:path extrusionOk="0" h="1911" w="8433">
                  <a:moveTo>
                    <a:pt x="382" y="0"/>
                  </a:moveTo>
                  <a:cubicBezTo>
                    <a:pt x="128" y="0"/>
                    <a:pt x="0" y="1723"/>
                    <a:pt x="212" y="1867"/>
                  </a:cubicBezTo>
                  <a:cubicBezTo>
                    <a:pt x="238" y="1883"/>
                    <a:pt x="265" y="1890"/>
                    <a:pt x="294" y="1890"/>
                  </a:cubicBezTo>
                  <a:cubicBezTo>
                    <a:pt x="505" y="1890"/>
                    <a:pt x="781" y="1502"/>
                    <a:pt x="781" y="1502"/>
                  </a:cubicBezTo>
                  <a:cubicBezTo>
                    <a:pt x="781" y="1502"/>
                    <a:pt x="849" y="1773"/>
                    <a:pt x="984" y="1807"/>
                  </a:cubicBezTo>
                  <a:cubicBezTo>
                    <a:pt x="998" y="1811"/>
                    <a:pt x="1012" y="1812"/>
                    <a:pt x="1026" y="1812"/>
                  </a:cubicBezTo>
                  <a:cubicBezTo>
                    <a:pt x="1151" y="1812"/>
                    <a:pt x="1281" y="1689"/>
                    <a:pt x="1281" y="1689"/>
                  </a:cubicBezTo>
                  <a:cubicBezTo>
                    <a:pt x="1281" y="1689"/>
                    <a:pt x="1341" y="1833"/>
                    <a:pt x="1553" y="1833"/>
                  </a:cubicBezTo>
                  <a:cubicBezTo>
                    <a:pt x="1765" y="1833"/>
                    <a:pt x="2045" y="1655"/>
                    <a:pt x="2045" y="1655"/>
                  </a:cubicBezTo>
                  <a:cubicBezTo>
                    <a:pt x="2045" y="1655"/>
                    <a:pt x="2299" y="1765"/>
                    <a:pt x="2460" y="1765"/>
                  </a:cubicBezTo>
                  <a:cubicBezTo>
                    <a:pt x="2622" y="1765"/>
                    <a:pt x="2834" y="1570"/>
                    <a:pt x="2834" y="1570"/>
                  </a:cubicBezTo>
                  <a:cubicBezTo>
                    <a:pt x="2834" y="1570"/>
                    <a:pt x="2893" y="1841"/>
                    <a:pt x="3131" y="1858"/>
                  </a:cubicBezTo>
                  <a:cubicBezTo>
                    <a:pt x="3134" y="1858"/>
                    <a:pt x="3137" y="1859"/>
                    <a:pt x="3140" y="1859"/>
                  </a:cubicBezTo>
                  <a:cubicBezTo>
                    <a:pt x="3276" y="1859"/>
                    <a:pt x="3473" y="1688"/>
                    <a:pt x="3589" y="1655"/>
                  </a:cubicBezTo>
                  <a:cubicBezTo>
                    <a:pt x="3593" y="1654"/>
                    <a:pt x="3598" y="1653"/>
                    <a:pt x="3603" y="1653"/>
                  </a:cubicBezTo>
                  <a:cubicBezTo>
                    <a:pt x="3719" y="1653"/>
                    <a:pt x="3901" y="1911"/>
                    <a:pt x="4038" y="1911"/>
                  </a:cubicBezTo>
                  <a:cubicBezTo>
                    <a:pt x="4044" y="1911"/>
                    <a:pt x="4049" y="1910"/>
                    <a:pt x="4055" y="1909"/>
                  </a:cubicBezTo>
                  <a:cubicBezTo>
                    <a:pt x="4284" y="1867"/>
                    <a:pt x="4428" y="1740"/>
                    <a:pt x="4556" y="1646"/>
                  </a:cubicBezTo>
                  <a:cubicBezTo>
                    <a:pt x="4556" y="1646"/>
                    <a:pt x="4708" y="1790"/>
                    <a:pt x="4844" y="1790"/>
                  </a:cubicBezTo>
                  <a:cubicBezTo>
                    <a:pt x="4988" y="1790"/>
                    <a:pt x="5107" y="1519"/>
                    <a:pt x="5107" y="1519"/>
                  </a:cubicBezTo>
                  <a:cubicBezTo>
                    <a:pt x="5107" y="1519"/>
                    <a:pt x="5362" y="1595"/>
                    <a:pt x="5574" y="1612"/>
                  </a:cubicBezTo>
                  <a:cubicBezTo>
                    <a:pt x="5581" y="1613"/>
                    <a:pt x="5588" y="1613"/>
                    <a:pt x="5596" y="1613"/>
                  </a:cubicBezTo>
                  <a:cubicBezTo>
                    <a:pt x="5808" y="1613"/>
                    <a:pt x="6108" y="1392"/>
                    <a:pt x="6108" y="1392"/>
                  </a:cubicBezTo>
                  <a:cubicBezTo>
                    <a:pt x="6108" y="1392"/>
                    <a:pt x="6244" y="1621"/>
                    <a:pt x="6456" y="1621"/>
                  </a:cubicBezTo>
                  <a:cubicBezTo>
                    <a:pt x="6676" y="1621"/>
                    <a:pt x="6804" y="1417"/>
                    <a:pt x="6804" y="1417"/>
                  </a:cubicBezTo>
                  <a:cubicBezTo>
                    <a:pt x="6804" y="1417"/>
                    <a:pt x="7035" y="1664"/>
                    <a:pt x="7196" y="1664"/>
                  </a:cubicBezTo>
                  <a:cubicBezTo>
                    <a:pt x="7201" y="1664"/>
                    <a:pt x="7206" y="1664"/>
                    <a:pt x="7211" y="1663"/>
                  </a:cubicBezTo>
                  <a:cubicBezTo>
                    <a:pt x="7381" y="1638"/>
                    <a:pt x="7584" y="1273"/>
                    <a:pt x="7584" y="1273"/>
                  </a:cubicBezTo>
                  <a:cubicBezTo>
                    <a:pt x="7584" y="1273"/>
                    <a:pt x="7791" y="1741"/>
                    <a:pt x="8111" y="1741"/>
                  </a:cubicBezTo>
                  <a:cubicBezTo>
                    <a:pt x="8122" y="1741"/>
                    <a:pt x="8133" y="1741"/>
                    <a:pt x="8144" y="1740"/>
                  </a:cubicBezTo>
                  <a:cubicBezTo>
                    <a:pt x="8432" y="1714"/>
                    <a:pt x="8280" y="272"/>
                    <a:pt x="8068" y="68"/>
                  </a:cubicBezTo>
                  <a:lnTo>
                    <a:pt x="8076" y="68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61"/>
            <p:cNvSpPr/>
            <p:nvPr/>
          </p:nvSpPr>
          <p:spPr>
            <a:xfrm>
              <a:off x="257591" y="1038950"/>
              <a:ext cx="1834043" cy="1328210"/>
            </a:xfrm>
            <a:custGeom>
              <a:rect b="b" l="l" r="r" t="t"/>
              <a:pathLst>
                <a:path extrusionOk="0" h="5659" w="7814">
                  <a:moveTo>
                    <a:pt x="6558" y="1"/>
                  </a:moveTo>
                  <a:cubicBezTo>
                    <a:pt x="6558" y="1"/>
                    <a:pt x="1256" y="43"/>
                    <a:pt x="1179" y="60"/>
                  </a:cubicBezTo>
                  <a:cubicBezTo>
                    <a:pt x="1095" y="86"/>
                    <a:pt x="0" y="5260"/>
                    <a:pt x="0" y="5260"/>
                  </a:cubicBezTo>
                  <a:cubicBezTo>
                    <a:pt x="1301" y="5561"/>
                    <a:pt x="2640" y="5659"/>
                    <a:pt x="3833" y="5659"/>
                  </a:cubicBezTo>
                  <a:cubicBezTo>
                    <a:pt x="6080" y="5659"/>
                    <a:pt x="7813" y="5311"/>
                    <a:pt x="7813" y="5311"/>
                  </a:cubicBezTo>
                  <a:lnTo>
                    <a:pt x="6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61"/>
            <p:cNvSpPr/>
            <p:nvPr/>
          </p:nvSpPr>
          <p:spPr>
            <a:xfrm>
              <a:off x="1535823" y="1787678"/>
              <a:ext cx="388449" cy="514009"/>
            </a:xfrm>
            <a:custGeom>
              <a:rect b="b" l="l" r="r" t="t"/>
              <a:pathLst>
                <a:path extrusionOk="0" h="2190" w="1655">
                  <a:moveTo>
                    <a:pt x="1426" y="1"/>
                  </a:moveTo>
                  <a:cubicBezTo>
                    <a:pt x="1425" y="1"/>
                    <a:pt x="1137" y="1137"/>
                    <a:pt x="0" y="2189"/>
                  </a:cubicBezTo>
                  <a:cubicBezTo>
                    <a:pt x="1324" y="1943"/>
                    <a:pt x="1655" y="1137"/>
                    <a:pt x="1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61"/>
            <p:cNvSpPr/>
            <p:nvPr/>
          </p:nvSpPr>
          <p:spPr>
            <a:xfrm>
              <a:off x="448645" y="1038950"/>
              <a:ext cx="1425878" cy="1286432"/>
            </a:xfrm>
            <a:custGeom>
              <a:rect b="b" l="l" r="r" t="t"/>
              <a:pathLst>
                <a:path extrusionOk="0" h="5481" w="6075">
                  <a:moveTo>
                    <a:pt x="5540" y="1"/>
                  </a:moveTo>
                  <a:cubicBezTo>
                    <a:pt x="4607" y="9"/>
                    <a:pt x="756" y="43"/>
                    <a:pt x="391" y="60"/>
                  </a:cubicBezTo>
                  <a:cubicBezTo>
                    <a:pt x="247" y="501"/>
                    <a:pt x="196" y="993"/>
                    <a:pt x="162" y="1502"/>
                  </a:cubicBezTo>
                  <a:cubicBezTo>
                    <a:pt x="1" y="4149"/>
                    <a:pt x="1434" y="5481"/>
                    <a:pt x="2987" y="5481"/>
                  </a:cubicBezTo>
                  <a:cubicBezTo>
                    <a:pt x="4539" y="5481"/>
                    <a:pt x="6074" y="3878"/>
                    <a:pt x="5786" y="1502"/>
                  </a:cubicBezTo>
                  <a:cubicBezTo>
                    <a:pt x="5727" y="968"/>
                    <a:pt x="5701" y="459"/>
                    <a:pt x="554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61"/>
            <p:cNvSpPr/>
            <p:nvPr/>
          </p:nvSpPr>
          <p:spPr>
            <a:xfrm>
              <a:off x="1571733" y="1049043"/>
              <a:ext cx="127449" cy="625495"/>
            </a:xfrm>
            <a:custGeom>
              <a:rect b="b" l="l" r="r" t="t"/>
              <a:pathLst>
                <a:path extrusionOk="0" h="2665" w="543">
                  <a:moveTo>
                    <a:pt x="127" y="0"/>
                  </a:moveTo>
                  <a:lnTo>
                    <a:pt x="127" y="0"/>
                  </a:lnTo>
                  <a:cubicBezTo>
                    <a:pt x="229" y="347"/>
                    <a:pt x="288" y="736"/>
                    <a:pt x="288" y="1141"/>
                  </a:cubicBezTo>
                  <a:lnTo>
                    <a:pt x="288" y="1141"/>
                  </a:lnTo>
                  <a:cubicBezTo>
                    <a:pt x="288" y="1708"/>
                    <a:pt x="178" y="2224"/>
                    <a:pt x="0" y="2664"/>
                  </a:cubicBezTo>
                  <a:cubicBezTo>
                    <a:pt x="322" y="2316"/>
                    <a:pt x="543" y="1638"/>
                    <a:pt x="543" y="857"/>
                  </a:cubicBezTo>
                  <a:cubicBezTo>
                    <a:pt x="543" y="594"/>
                    <a:pt x="518" y="340"/>
                    <a:pt x="475" y="102"/>
                  </a:cubicBezTo>
                  <a:cubicBezTo>
                    <a:pt x="458" y="77"/>
                    <a:pt x="450" y="43"/>
                    <a:pt x="433" y="9"/>
                  </a:cubicBezTo>
                  <a:cubicBezTo>
                    <a:pt x="390" y="9"/>
                    <a:pt x="280" y="9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61"/>
            <p:cNvSpPr/>
            <p:nvPr/>
          </p:nvSpPr>
          <p:spPr>
            <a:xfrm>
              <a:off x="275429" y="2112283"/>
              <a:ext cx="1798132" cy="163591"/>
            </a:xfrm>
            <a:custGeom>
              <a:rect b="b" l="l" r="r" t="t"/>
              <a:pathLst>
                <a:path extrusionOk="0" h="697" w="7661">
                  <a:moveTo>
                    <a:pt x="68" y="0"/>
                  </a:moveTo>
                  <a:cubicBezTo>
                    <a:pt x="43" y="136"/>
                    <a:pt x="18" y="246"/>
                    <a:pt x="1" y="348"/>
                  </a:cubicBezTo>
                  <a:cubicBezTo>
                    <a:pt x="1284" y="609"/>
                    <a:pt x="2588" y="697"/>
                    <a:pt x="3763" y="697"/>
                  </a:cubicBezTo>
                  <a:cubicBezTo>
                    <a:pt x="5531" y="697"/>
                    <a:pt x="7003" y="498"/>
                    <a:pt x="7661" y="391"/>
                  </a:cubicBezTo>
                  <a:lnTo>
                    <a:pt x="7576" y="43"/>
                  </a:lnTo>
                  <a:cubicBezTo>
                    <a:pt x="6882" y="149"/>
                    <a:pt x="5456" y="334"/>
                    <a:pt x="3756" y="334"/>
                  </a:cubicBezTo>
                  <a:cubicBezTo>
                    <a:pt x="2608" y="334"/>
                    <a:pt x="1335" y="25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61"/>
            <p:cNvSpPr/>
            <p:nvPr/>
          </p:nvSpPr>
          <p:spPr>
            <a:xfrm>
              <a:off x="247498" y="2073086"/>
              <a:ext cx="1853994" cy="162887"/>
            </a:xfrm>
            <a:custGeom>
              <a:rect b="b" l="l" r="r" t="t"/>
              <a:pathLst>
                <a:path extrusionOk="0" h="694" w="7899">
                  <a:moveTo>
                    <a:pt x="181" y="0"/>
                  </a:moveTo>
                  <a:cubicBezTo>
                    <a:pt x="109" y="0"/>
                    <a:pt x="41" y="54"/>
                    <a:pt x="26" y="125"/>
                  </a:cubicBezTo>
                  <a:lnTo>
                    <a:pt x="26" y="133"/>
                  </a:lnTo>
                  <a:cubicBezTo>
                    <a:pt x="1" y="218"/>
                    <a:pt x="60" y="312"/>
                    <a:pt x="154" y="328"/>
                  </a:cubicBezTo>
                  <a:cubicBezTo>
                    <a:pt x="1418" y="602"/>
                    <a:pt x="2713" y="693"/>
                    <a:pt x="3874" y="693"/>
                  </a:cubicBezTo>
                  <a:cubicBezTo>
                    <a:pt x="5734" y="693"/>
                    <a:pt x="7250" y="460"/>
                    <a:pt x="7746" y="371"/>
                  </a:cubicBezTo>
                  <a:cubicBezTo>
                    <a:pt x="7839" y="362"/>
                    <a:pt x="7899" y="269"/>
                    <a:pt x="7873" y="176"/>
                  </a:cubicBezTo>
                  <a:lnTo>
                    <a:pt x="7873" y="167"/>
                  </a:lnTo>
                  <a:cubicBezTo>
                    <a:pt x="7858" y="93"/>
                    <a:pt x="7792" y="45"/>
                    <a:pt x="7719" y="45"/>
                  </a:cubicBezTo>
                  <a:cubicBezTo>
                    <a:pt x="7708" y="45"/>
                    <a:pt x="7697" y="46"/>
                    <a:pt x="7686" y="49"/>
                  </a:cubicBezTo>
                  <a:cubicBezTo>
                    <a:pt x="7136" y="137"/>
                    <a:pt x="5663" y="352"/>
                    <a:pt x="3868" y="352"/>
                  </a:cubicBezTo>
                  <a:cubicBezTo>
                    <a:pt x="2731" y="352"/>
                    <a:pt x="1465" y="266"/>
                    <a:pt x="221" y="6"/>
                  </a:cubicBezTo>
                  <a:cubicBezTo>
                    <a:pt x="208" y="2"/>
                    <a:pt x="194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61"/>
            <p:cNvSpPr/>
            <p:nvPr/>
          </p:nvSpPr>
          <p:spPr>
            <a:xfrm>
              <a:off x="498403" y="1038950"/>
              <a:ext cx="1332228" cy="143641"/>
            </a:xfrm>
            <a:custGeom>
              <a:rect b="b" l="l" r="r" t="t"/>
              <a:pathLst>
                <a:path extrusionOk="0" h="612" w="5676">
                  <a:moveTo>
                    <a:pt x="5667" y="593"/>
                  </a:moveTo>
                  <a:lnTo>
                    <a:pt x="5667" y="595"/>
                  </a:lnTo>
                  <a:lnTo>
                    <a:pt x="5676" y="595"/>
                  </a:lnTo>
                  <a:cubicBezTo>
                    <a:pt x="5673" y="594"/>
                    <a:pt x="5670" y="594"/>
                    <a:pt x="5667" y="593"/>
                  </a:cubicBezTo>
                  <a:close/>
                  <a:moveTo>
                    <a:pt x="5532" y="1"/>
                  </a:moveTo>
                  <a:cubicBezTo>
                    <a:pt x="5532" y="1"/>
                    <a:pt x="230" y="43"/>
                    <a:pt x="153" y="60"/>
                  </a:cubicBezTo>
                  <a:cubicBezTo>
                    <a:pt x="136" y="69"/>
                    <a:pt x="77" y="281"/>
                    <a:pt x="1" y="612"/>
                  </a:cubicBezTo>
                  <a:cubicBezTo>
                    <a:pt x="723" y="429"/>
                    <a:pt x="1650" y="351"/>
                    <a:pt x="2613" y="351"/>
                  </a:cubicBezTo>
                  <a:cubicBezTo>
                    <a:pt x="3661" y="351"/>
                    <a:pt x="4752" y="444"/>
                    <a:pt x="5667" y="593"/>
                  </a:cubicBezTo>
                  <a:lnTo>
                    <a:pt x="5667" y="593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61"/>
            <p:cNvSpPr/>
            <p:nvPr/>
          </p:nvSpPr>
          <p:spPr>
            <a:xfrm>
              <a:off x="406866" y="877704"/>
              <a:ext cx="1489486" cy="279067"/>
            </a:xfrm>
            <a:custGeom>
              <a:rect b="b" l="l" r="r" t="t"/>
              <a:pathLst>
                <a:path extrusionOk="0" h="1189" w="6346">
                  <a:moveTo>
                    <a:pt x="3283" y="1"/>
                  </a:moveTo>
                  <a:cubicBezTo>
                    <a:pt x="1561" y="1"/>
                    <a:pt x="238" y="332"/>
                    <a:pt x="119" y="366"/>
                  </a:cubicBezTo>
                  <a:cubicBezTo>
                    <a:pt x="0" y="408"/>
                    <a:pt x="425" y="1188"/>
                    <a:pt x="425" y="1188"/>
                  </a:cubicBezTo>
                  <a:cubicBezTo>
                    <a:pt x="1104" y="1007"/>
                    <a:pt x="2122" y="926"/>
                    <a:pt x="3173" y="926"/>
                  </a:cubicBezTo>
                  <a:cubicBezTo>
                    <a:pt x="4182" y="926"/>
                    <a:pt x="5222" y="1000"/>
                    <a:pt x="6023" y="1129"/>
                  </a:cubicBezTo>
                  <a:cubicBezTo>
                    <a:pt x="6023" y="1129"/>
                    <a:pt x="6346" y="612"/>
                    <a:pt x="6219" y="527"/>
                  </a:cubicBezTo>
                  <a:cubicBezTo>
                    <a:pt x="6100" y="450"/>
                    <a:pt x="5005" y="1"/>
                    <a:pt x="3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61"/>
            <p:cNvSpPr/>
            <p:nvPr/>
          </p:nvSpPr>
          <p:spPr>
            <a:xfrm>
              <a:off x="452635" y="877704"/>
              <a:ext cx="1405928" cy="195511"/>
            </a:xfrm>
            <a:custGeom>
              <a:rect b="b" l="l" r="r" t="t"/>
              <a:pathLst>
                <a:path extrusionOk="0" h="833" w="5990">
                  <a:moveTo>
                    <a:pt x="3088" y="1"/>
                  </a:moveTo>
                  <a:cubicBezTo>
                    <a:pt x="1485" y="1"/>
                    <a:pt x="314" y="264"/>
                    <a:pt x="1" y="349"/>
                  </a:cubicBezTo>
                  <a:cubicBezTo>
                    <a:pt x="637" y="637"/>
                    <a:pt x="1841" y="832"/>
                    <a:pt x="3216" y="832"/>
                  </a:cubicBezTo>
                  <a:cubicBezTo>
                    <a:pt x="4318" y="832"/>
                    <a:pt x="5311" y="705"/>
                    <a:pt x="5990" y="510"/>
                  </a:cubicBezTo>
                  <a:cubicBezTo>
                    <a:pt x="5752" y="391"/>
                    <a:pt x="4692" y="1"/>
                    <a:pt x="3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61"/>
            <p:cNvSpPr/>
            <p:nvPr/>
          </p:nvSpPr>
          <p:spPr>
            <a:xfrm>
              <a:off x="1219199" y="2412948"/>
              <a:ext cx="87782" cy="268975"/>
            </a:xfrm>
            <a:custGeom>
              <a:rect b="b" l="l" r="r" t="t"/>
              <a:pathLst>
                <a:path extrusionOk="0" h="1146" w="374">
                  <a:moveTo>
                    <a:pt x="187" y="0"/>
                  </a:moveTo>
                  <a:cubicBezTo>
                    <a:pt x="85" y="0"/>
                    <a:pt x="9" y="509"/>
                    <a:pt x="1" y="1137"/>
                  </a:cubicBezTo>
                  <a:cubicBezTo>
                    <a:pt x="60" y="1095"/>
                    <a:pt x="111" y="1052"/>
                    <a:pt x="162" y="1018"/>
                  </a:cubicBezTo>
                  <a:cubicBezTo>
                    <a:pt x="162" y="1018"/>
                    <a:pt x="264" y="1112"/>
                    <a:pt x="374" y="1145"/>
                  </a:cubicBezTo>
                  <a:cubicBezTo>
                    <a:pt x="374" y="509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61"/>
            <p:cNvSpPr/>
            <p:nvPr/>
          </p:nvSpPr>
          <p:spPr>
            <a:xfrm>
              <a:off x="1573611" y="2444634"/>
              <a:ext cx="83792" cy="183541"/>
            </a:xfrm>
            <a:custGeom>
              <a:rect b="b" l="l" r="r" t="t"/>
              <a:pathLst>
                <a:path extrusionOk="0" h="782" w="357">
                  <a:moveTo>
                    <a:pt x="179" y="1"/>
                  </a:moveTo>
                  <a:cubicBezTo>
                    <a:pt x="102" y="1"/>
                    <a:pt x="34" y="315"/>
                    <a:pt x="1" y="747"/>
                  </a:cubicBezTo>
                  <a:cubicBezTo>
                    <a:pt x="119" y="688"/>
                    <a:pt x="204" y="620"/>
                    <a:pt x="204" y="620"/>
                  </a:cubicBezTo>
                  <a:cubicBezTo>
                    <a:pt x="204" y="620"/>
                    <a:pt x="264" y="714"/>
                    <a:pt x="357" y="781"/>
                  </a:cubicBezTo>
                  <a:cubicBezTo>
                    <a:pt x="331" y="332"/>
                    <a:pt x="255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61"/>
            <p:cNvSpPr/>
            <p:nvPr/>
          </p:nvSpPr>
          <p:spPr>
            <a:xfrm>
              <a:off x="815028" y="2452614"/>
              <a:ext cx="87782" cy="243157"/>
            </a:xfrm>
            <a:custGeom>
              <a:rect b="b" l="l" r="r" t="t"/>
              <a:pathLst>
                <a:path extrusionOk="0" h="1036" w="374">
                  <a:moveTo>
                    <a:pt x="187" y="1"/>
                  </a:moveTo>
                  <a:cubicBezTo>
                    <a:pt x="94" y="1"/>
                    <a:pt x="26" y="374"/>
                    <a:pt x="1" y="892"/>
                  </a:cubicBezTo>
                  <a:cubicBezTo>
                    <a:pt x="94" y="832"/>
                    <a:pt x="162" y="773"/>
                    <a:pt x="162" y="773"/>
                  </a:cubicBezTo>
                  <a:cubicBezTo>
                    <a:pt x="162" y="773"/>
                    <a:pt x="204" y="968"/>
                    <a:pt x="374" y="1036"/>
                  </a:cubicBezTo>
                  <a:cubicBezTo>
                    <a:pt x="357" y="450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61"/>
            <p:cNvSpPr/>
            <p:nvPr/>
          </p:nvSpPr>
          <p:spPr>
            <a:xfrm>
              <a:off x="460615" y="2480544"/>
              <a:ext cx="85905" cy="213349"/>
            </a:xfrm>
            <a:custGeom>
              <a:rect b="b" l="l" r="r" t="t"/>
              <a:pathLst>
                <a:path extrusionOk="0" h="909" w="366">
                  <a:moveTo>
                    <a:pt x="179" y="1"/>
                  </a:moveTo>
                  <a:cubicBezTo>
                    <a:pt x="94" y="1"/>
                    <a:pt x="26" y="365"/>
                    <a:pt x="1" y="857"/>
                  </a:cubicBezTo>
                  <a:cubicBezTo>
                    <a:pt x="68" y="824"/>
                    <a:pt x="128" y="773"/>
                    <a:pt x="128" y="773"/>
                  </a:cubicBezTo>
                  <a:cubicBezTo>
                    <a:pt x="128" y="773"/>
                    <a:pt x="179" y="900"/>
                    <a:pt x="365" y="908"/>
                  </a:cubicBezTo>
                  <a:cubicBezTo>
                    <a:pt x="340" y="391"/>
                    <a:pt x="272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61"/>
            <p:cNvSpPr/>
            <p:nvPr/>
          </p:nvSpPr>
          <p:spPr>
            <a:xfrm>
              <a:off x="633831" y="2568091"/>
              <a:ext cx="67832" cy="103975"/>
            </a:xfrm>
            <a:custGeom>
              <a:rect b="b" l="l" r="r" t="t"/>
              <a:pathLst>
                <a:path extrusionOk="0" h="443" w="289">
                  <a:moveTo>
                    <a:pt x="145" y="1"/>
                  </a:moveTo>
                  <a:cubicBezTo>
                    <a:pt x="85" y="1"/>
                    <a:pt x="34" y="179"/>
                    <a:pt x="1" y="442"/>
                  </a:cubicBezTo>
                  <a:cubicBezTo>
                    <a:pt x="85" y="408"/>
                    <a:pt x="145" y="366"/>
                    <a:pt x="145" y="366"/>
                  </a:cubicBezTo>
                  <a:cubicBezTo>
                    <a:pt x="145" y="366"/>
                    <a:pt x="204" y="400"/>
                    <a:pt x="289" y="425"/>
                  </a:cubicBezTo>
                  <a:cubicBezTo>
                    <a:pt x="255" y="171"/>
                    <a:pt x="204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61"/>
            <p:cNvSpPr/>
            <p:nvPr/>
          </p:nvSpPr>
          <p:spPr>
            <a:xfrm>
              <a:off x="1370587" y="2558234"/>
              <a:ext cx="63842" cy="91771"/>
            </a:xfrm>
            <a:custGeom>
              <a:rect b="b" l="l" r="r" t="t"/>
              <a:pathLst>
                <a:path extrusionOk="0" h="391" w="272">
                  <a:moveTo>
                    <a:pt x="144" y="0"/>
                  </a:moveTo>
                  <a:cubicBezTo>
                    <a:pt x="85" y="0"/>
                    <a:pt x="43" y="153"/>
                    <a:pt x="0" y="391"/>
                  </a:cubicBezTo>
                  <a:cubicBezTo>
                    <a:pt x="43" y="331"/>
                    <a:pt x="68" y="272"/>
                    <a:pt x="68" y="272"/>
                  </a:cubicBezTo>
                  <a:cubicBezTo>
                    <a:pt x="68" y="272"/>
                    <a:pt x="153" y="297"/>
                    <a:pt x="272" y="323"/>
                  </a:cubicBezTo>
                  <a:cubicBezTo>
                    <a:pt x="238" y="119"/>
                    <a:pt x="195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61"/>
            <p:cNvSpPr/>
            <p:nvPr/>
          </p:nvSpPr>
          <p:spPr>
            <a:xfrm>
              <a:off x="1768655" y="2540396"/>
              <a:ext cx="61964" cy="97638"/>
            </a:xfrm>
            <a:custGeom>
              <a:rect b="b" l="l" r="r" t="t"/>
              <a:pathLst>
                <a:path extrusionOk="0" h="416" w="264">
                  <a:moveTo>
                    <a:pt x="128" y="0"/>
                  </a:moveTo>
                  <a:cubicBezTo>
                    <a:pt x="77" y="0"/>
                    <a:pt x="35" y="127"/>
                    <a:pt x="1" y="331"/>
                  </a:cubicBezTo>
                  <a:cubicBezTo>
                    <a:pt x="43" y="289"/>
                    <a:pt x="69" y="246"/>
                    <a:pt x="69" y="246"/>
                  </a:cubicBezTo>
                  <a:cubicBezTo>
                    <a:pt x="69" y="246"/>
                    <a:pt x="162" y="339"/>
                    <a:pt x="264" y="416"/>
                  </a:cubicBezTo>
                  <a:cubicBezTo>
                    <a:pt x="230" y="161"/>
                    <a:pt x="179" y="0"/>
                    <a:pt x="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61"/>
            <p:cNvSpPr/>
            <p:nvPr/>
          </p:nvSpPr>
          <p:spPr>
            <a:xfrm>
              <a:off x="992234" y="2558234"/>
              <a:ext cx="69944" cy="115711"/>
            </a:xfrm>
            <a:custGeom>
              <a:rect b="b" l="l" r="r" t="t"/>
              <a:pathLst>
                <a:path extrusionOk="0" h="493" w="298">
                  <a:moveTo>
                    <a:pt x="145" y="0"/>
                  </a:moveTo>
                  <a:cubicBezTo>
                    <a:pt x="146" y="0"/>
                    <a:pt x="148" y="1"/>
                    <a:pt x="149" y="1"/>
                  </a:cubicBezTo>
                  <a:lnTo>
                    <a:pt x="149" y="1"/>
                  </a:lnTo>
                  <a:cubicBezTo>
                    <a:pt x="150" y="1"/>
                    <a:pt x="152" y="0"/>
                    <a:pt x="153" y="0"/>
                  </a:cubicBezTo>
                  <a:close/>
                  <a:moveTo>
                    <a:pt x="149" y="1"/>
                  </a:moveTo>
                  <a:cubicBezTo>
                    <a:pt x="83" y="9"/>
                    <a:pt x="34" y="202"/>
                    <a:pt x="0" y="493"/>
                  </a:cubicBezTo>
                  <a:cubicBezTo>
                    <a:pt x="60" y="459"/>
                    <a:pt x="119" y="425"/>
                    <a:pt x="162" y="408"/>
                  </a:cubicBezTo>
                  <a:cubicBezTo>
                    <a:pt x="166" y="407"/>
                    <a:pt x="171" y="406"/>
                    <a:pt x="176" y="406"/>
                  </a:cubicBezTo>
                  <a:cubicBezTo>
                    <a:pt x="209" y="406"/>
                    <a:pt x="253" y="430"/>
                    <a:pt x="297" y="467"/>
                  </a:cubicBezTo>
                  <a:cubicBezTo>
                    <a:pt x="264" y="185"/>
                    <a:pt x="215" y="8"/>
                    <a:pt x="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1" name="Google Shape;2861;p61"/>
          <p:cNvGrpSpPr/>
          <p:nvPr/>
        </p:nvGrpSpPr>
        <p:grpSpPr>
          <a:xfrm>
            <a:off x="5132324" y="3297476"/>
            <a:ext cx="3903858" cy="1826856"/>
            <a:chOff x="-1294235" y="2130167"/>
            <a:chExt cx="859843" cy="402382"/>
          </a:xfrm>
        </p:grpSpPr>
        <p:sp>
          <p:nvSpPr>
            <p:cNvPr id="2862" name="Google Shape;2862;p61"/>
            <p:cNvSpPr/>
            <p:nvPr/>
          </p:nvSpPr>
          <p:spPr>
            <a:xfrm>
              <a:off x="-678565" y="2155913"/>
              <a:ext cx="43569" cy="20853"/>
            </a:xfrm>
            <a:custGeom>
              <a:rect b="b" l="l" r="r" t="t"/>
              <a:pathLst>
                <a:path extrusionOk="0" h="179" w="374">
                  <a:moveTo>
                    <a:pt x="0" y="0"/>
                  </a:moveTo>
                  <a:lnTo>
                    <a:pt x="0" y="178"/>
                  </a:lnTo>
                  <a:lnTo>
                    <a:pt x="374" y="17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61"/>
            <p:cNvSpPr/>
            <p:nvPr/>
          </p:nvSpPr>
          <p:spPr>
            <a:xfrm>
              <a:off x="-568945" y="2146943"/>
              <a:ext cx="77236" cy="39726"/>
            </a:xfrm>
            <a:custGeom>
              <a:rect b="b" l="l" r="r" t="t"/>
              <a:pathLst>
                <a:path extrusionOk="0" h="341" w="663">
                  <a:moveTo>
                    <a:pt x="663" y="1"/>
                  </a:moveTo>
                  <a:lnTo>
                    <a:pt x="1" y="35"/>
                  </a:lnTo>
                  <a:lnTo>
                    <a:pt x="9" y="340"/>
                  </a:lnTo>
                  <a:lnTo>
                    <a:pt x="663" y="31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61"/>
            <p:cNvSpPr/>
            <p:nvPr/>
          </p:nvSpPr>
          <p:spPr>
            <a:xfrm>
              <a:off x="-1294235" y="2185503"/>
              <a:ext cx="147366" cy="347046"/>
            </a:xfrm>
            <a:custGeom>
              <a:rect b="b" l="l" r="r" t="t"/>
              <a:pathLst>
                <a:path extrusionOk="0" h="2979" w="1265">
                  <a:moveTo>
                    <a:pt x="111" y="1"/>
                  </a:moveTo>
                  <a:lnTo>
                    <a:pt x="0" y="2978"/>
                  </a:lnTo>
                  <a:lnTo>
                    <a:pt x="1264" y="2978"/>
                  </a:lnTo>
                  <a:lnTo>
                    <a:pt x="1154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>
              <a:off x="-693360" y="2130167"/>
              <a:ext cx="98904" cy="402382"/>
            </a:xfrm>
            <a:custGeom>
              <a:rect b="b" l="l" r="r" t="t"/>
              <a:pathLst>
                <a:path extrusionOk="0" h="3454" w="849">
                  <a:moveTo>
                    <a:pt x="0" y="1"/>
                  </a:moveTo>
                  <a:lnTo>
                    <a:pt x="26" y="3453"/>
                  </a:lnTo>
                  <a:lnTo>
                    <a:pt x="848" y="345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>
              <a:off x="-584671" y="2130167"/>
              <a:ext cx="150279" cy="402382"/>
            </a:xfrm>
            <a:custGeom>
              <a:rect b="b" l="l" r="r" t="t"/>
              <a:pathLst>
                <a:path extrusionOk="0" h="3454" w="1290">
                  <a:moveTo>
                    <a:pt x="0" y="1"/>
                  </a:moveTo>
                  <a:lnTo>
                    <a:pt x="51" y="3453"/>
                  </a:lnTo>
                  <a:lnTo>
                    <a:pt x="1290" y="3453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61"/>
            <p:cNvSpPr/>
            <p:nvPr/>
          </p:nvSpPr>
          <p:spPr>
            <a:xfrm>
              <a:off x="-834667" y="2163835"/>
              <a:ext cx="131523" cy="368715"/>
            </a:xfrm>
            <a:custGeom>
              <a:rect b="b" l="l" r="r" t="t"/>
              <a:pathLst>
                <a:path extrusionOk="0" h="3165" w="1129">
                  <a:moveTo>
                    <a:pt x="0" y="0"/>
                  </a:moveTo>
                  <a:lnTo>
                    <a:pt x="34" y="3164"/>
                  </a:lnTo>
                  <a:lnTo>
                    <a:pt x="1128" y="3164"/>
                  </a:lnTo>
                  <a:lnTo>
                    <a:pt x="100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61"/>
            <p:cNvSpPr/>
            <p:nvPr/>
          </p:nvSpPr>
          <p:spPr>
            <a:xfrm>
              <a:off x="-915747" y="2158825"/>
              <a:ext cx="65354" cy="373724"/>
            </a:xfrm>
            <a:custGeom>
              <a:rect b="b" l="l" r="r" t="t"/>
              <a:pathLst>
                <a:path extrusionOk="0" h="3208" w="561">
                  <a:moveTo>
                    <a:pt x="0" y="1"/>
                  </a:moveTo>
                  <a:lnTo>
                    <a:pt x="26" y="3207"/>
                  </a:lnTo>
                  <a:lnTo>
                    <a:pt x="560" y="320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1"/>
            <p:cNvSpPr/>
            <p:nvPr/>
          </p:nvSpPr>
          <p:spPr>
            <a:xfrm>
              <a:off x="-1146987" y="2279400"/>
              <a:ext cx="123601" cy="253149"/>
            </a:xfrm>
            <a:custGeom>
              <a:rect b="b" l="l" r="r" t="t"/>
              <a:pathLst>
                <a:path extrusionOk="0" h="2173" w="1061">
                  <a:moveTo>
                    <a:pt x="0" y="1"/>
                  </a:moveTo>
                  <a:lnTo>
                    <a:pt x="111" y="2172"/>
                  </a:lnTo>
                  <a:lnTo>
                    <a:pt x="1061" y="2172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61"/>
            <p:cNvSpPr/>
            <p:nvPr/>
          </p:nvSpPr>
          <p:spPr>
            <a:xfrm>
              <a:off x="-1007660" y="2188532"/>
              <a:ext cx="86090" cy="344017"/>
            </a:xfrm>
            <a:custGeom>
              <a:rect b="b" l="l" r="r" t="t"/>
              <a:pathLst>
                <a:path extrusionOk="0" h="2953" w="739">
                  <a:moveTo>
                    <a:pt x="0" y="0"/>
                  </a:moveTo>
                  <a:lnTo>
                    <a:pt x="26" y="2952"/>
                  </a:lnTo>
                  <a:lnTo>
                    <a:pt x="739" y="2952"/>
                  </a:lnTo>
                  <a:lnTo>
                    <a:pt x="66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61"/>
            <p:cNvSpPr/>
            <p:nvPr/>
          </p:nvSpPr>
          <p:spPr>
            <a:xfrm>
              <a:off x="-671692" y="2496784"/>
              <a:ext cx="60461" cy="22834"/>
            </a:xfrm>
            <a:custGeom>
              <a:rect b="b" l="l" r="r" t="t"/>
              <a:pathLst>
                <a:path extrusionOk="0" h="196" w="519">
                  <a:moveTo>
                    <a:pt x="1" y="1"/>
                  </a:moveTo>
                  <a:lnTo>
                    <a:pt x="1" y="196"/>
                  </a:lnTo>
                  <a:lnTo>
                    <a:pt x="518" y="19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61"/>
            <p:cNvSpPr/>
            <p:nvPr/>
          </p:nvSpPr>
          <p:spPr>
            <a:xfrm>
              <a:off x="-672624" y="2457291"/>
              <a:ext cx="60344" cy="23882"/>
            </a:xfrm>
            <a:custGeom>
              <a:rect b="b" l="l" r="r" t="t"/>
              <a:pathLst>
                <a:path extrusionOk="0" h="205" w="518">
                  <a:moveTo>
                    <a:pt x="0" y="0"/>
                  </a:moveTo>
                  <a:lnTo>
                    <a:pt x="0" y="204"/>
                  </a:lnTo>
                  <a:lnTo>
                    <a:pt x="518" y="20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61"/>
            <p:cNvSpPr/>
            <p:nvPr/>
          </p:nvSpPr>
          <p:spPr>
            <a:xfrm>
              <a:off x="-801117" y="2484901"/>
              <a:ext cx="67334" cy="30755"/>
            </a:xfrm>
            <a:custGeom>
              <a:rect b="b" l="l" r="r" t="t"/>
              <a:pathLst>
                <a:path extrusionOk="0" h="264" w="578">
                  <a:moveTo>
                    <a:pt x="0" y="1"/>
                  </a:moveTo>
                  <a:lnTo>
                    <a:pt x="9" y="264"/>
                  </a:lnTo>
                  <a:lnTo>
                    <a:pt x="577" y="26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61"/>
            <p:cNvSpPr/>
            <p:nvPr/>
          </p:nvSpPr>
          <p:spPr>
            <a:xfrm>
              <a:off x="-904913" y="2501793"/>
              <a:ext cx="40657" cy="17824"/>
            </a:xfrm>
            <a:custGeom>
              <a:rect b="b" l="l" r="r" t="t"/>
              <a:pathLst>
                <a:path extrusionOk="0" h="153" w="349">
                  <a:moveTo>
                    <a:pt x="1" y="0"/>
                  </a:moveTo>
                  <a:lnTo>
                    <a:pt x="1" y="153"/>
                  </a:lnTo>
                  <a:lnTo>
                    <a:pt x="349" y="15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61"/>
            <p:cNvSpPr/>
            <p:nvPr/>
          </p:nvSpPr>
          <p:spPr>
            <a:xfrm>
              <a:off x="-991817" y="2475115"/>
              <a:ext cx="47530" cy="42522"/>
            </a:xfrm>
            <a:custGeom>
              <a:rect b="b" l="l" r="r" t="t"/>
              <a:pathLst>
                <a:path extrusionOk="0" h="365" w="408">
                  <a:moveTo>
                    <a:pt x="0" y="0"/>
                  </a:moveTo>
                  <a:lnTo>
                    <a:pt x="9" y="365"/>
                  </a:lnTo>
                  <a:lnTo>
                    <a:pt x="407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61"/>
            <p:cNvSpPr/>
            <p:nvPr/>
          </p:nvSpPr>
          <p:spPr>
            <a:xfrm>
              <a:off x="-1256724" y="2204259"/>
              <a:ext cx="57432" cy="38677"/>
            </a:xfrm>
            <a:custGeom>
              <a:rect b="b" l="l" r="r" t="t"/>
              <a:pathLst>
                <a:path extrusionOk="0" h="332" w="493">
                  <a:moveTo>
                    <a:pt x="1" y="1"/>
                  </a:moveTo>
                  <a:lnTo>
                    <a:pt x="1" y="306"/>
                  </a:lnTo>
                  <a:lnTo>
                    <a:pt x="493" y="332"/>
                  </a:lnTo>
                  <a:lnTo>
                    <a:pt x="48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61"/>
            <p:cNvSpPr/>
            <p:nvPr/>
          </p:nvSpPr>
          <p:spPr>
            <a:xfrm>
              <a:off x="-565916" y="2481989"/>
              <a:ext cx="111719" cy="38677"/>
            </a:xfrm>
            <a:custGeom>
              <a:rect b="b" l="l" r="r" t="t"/>
              <a:pathLst>
                <a:path extrusionOk="0" h="332" w="959">
                  <a:moveTo>
                    <a:pt x="0" y="1"/>
                  </a:moveTo>
                  <a:lnTo>
                    <a:pt x="9" y="314"/>
                  </a:lnTo>
                  <a:lnTo>
                    <a:pt x="959" y="331"/>
                  </a:lnTo>
                  <a:lnTo>
                    <a:pt x="94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61"/>
            <p:cNvSpPr/>
            <p:nvPr/>
          </p:nvSpPr>
          <p:spPr>
            <a:xfrm>
              <a:off x="-1126251" y="2494803"/>
              <a:ext cx="85158" cy="22834"/>
            </a:xfrm>
            <a:custGeom>
              <a:rect b="b" l="l" r="r" t="t"/>
              <a:pathLst>
                <a:path extrusionOk="0" h="196" w="731">
                  <a:moveTo>
                    <a:pt x="1" y="1"/>
                  </a:moveTo>
                  <a:lnTo>
                    <a:pt x="9" y="196"/>
                  </a:lnTo>
                  <a:lnTo>
                    <a:pt x="730" y="19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9" name="Google Shape;2879;p61"/>
          <p:cNvGrpSpPr/>
          <p:nvPr/>
        </p:nvGrpSpPr>
        <p:grpSpPr>
          <a:xfrm>
            <a:off x="1075975" y="3503269"/>
            <a:ext cx="3968311" cy="1621089"/>
            <a:chOff x="-2184318" y="2154918"/>
            <a:chExt cx="863803" cy="352871"/>
          </a:xfrm>
        </p:grpSpPr>
        <p:sp>
          <p:nvSpPr>
            <p:cNvPr id="2880" name="Google Shape;2880;p61"/>
            <p:cNvSpPr/>
            <p:nvPr/>
          </p:nvSpPr>
          <p:spPr>
            <a:xfrm>
              <a:off x="-2184318" y="2154918"/>
              <a:ext cx="150279" cy="352871"/>
            </a:xfrm>
            <a:custGeom>
              <a:rect b="b" l="l" r="r" t="t"/>
              <a:pathLst>
                <a:path extrusionOk="0" h="3029" w="1290">
                  <a:moveTo>
                    <a:pt x="0" y="0"/>
                  </a:moveTo>
                  <a:lnTo>
                    <a:pt x="51" y="3028"/>
                  </a:lnTo>
                  <a:lnTo>
                    <a:pt x="1289" y="3028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61"/>
            <p:cNvSpPr/>
            <p:nvPr/>
          </p:nvSpPr>
          <p:spPr>
            <a:xfrm>
              <a:off x="-1419535" y="2154918"/>
              <a:ext cx="99021" cy="352871"/>
            </a:xfrm>
            <a:custGeom>
              <a:rect b="b" l="l" r="r" t="t"/>
              <a:pathLst>
                <a:path extrusionOk="0" h="3029" w="850">
                  <a:moveTo>
                    <a:pt x="1" y="0"/>
                  </a:moveTo>
                  <a:lnTo>
                    <a:pt x="35" y="3028"/>
                  </a:lnTo>
                  <a:lnTo>
                    <a:pt x="849" y="302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61"/>
            <p:cNvSpPr/>
            <p:nvPr/>
          </p:nvSpPr>
          <p:spPr>
            <a:xfrm>
              <a:off x="-2018314" y="2154918"/>
              <a:ext cx="131523" cy="352871"/>
            </a:xfrm>
            <a:custGeom>
              <a:rect b="b" l="l" r="r" t="t"/>
              <a:pathLst>
                <a:path extrusionOk="0" h="3029" w="1129">
                  <a:moveTo>
                    <a:pt x="34" y="0"/>
                  </a:moveTo>
                  <a:lnTo>
                    <a:pt x="0" y="3028"/>
                  </a:lnTo>
                  <a:lnTo>
                    <a:pt x="1018" y="302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61"/>
            <p:cNvSpPr/>
            <p:nvPr/>
          </p:nvSpPr>
          <p:spPr>
            <a:xfrm>
              <a:off x="-1662542" y="2252660"/>
              <a:ext cx="94943" cy="255130"/>
            </a:xfrm>
            <a:custGeom>
              <a:rect b="b" l="l" r="r" t="t"/>
              <a:pathLst>
                <a:path extrusionOk="0" h="2190" w="815">
                  <a:moveTo>
                    <a:pt x="42" y="1"/>
                  </a:moveTo>
                  <a:lnTo>
                    <a:pt x="0" y="2189"/>
                  </a:lnTo>
                  <a:lnTo>
                    <a:pt x="814" y="2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61"/>
            <p:cNvSpPr/>
            <p:nvPr/>
          </p:nvSpPr>
          <p:spPr>
            <a:xfrm>
              <a:off x="-1753523" y="2154918"/>
              <a:ext cx="77236" cy="352871"/>
            </a:xfrm>
            <a:custGeom>
              <a:rect b="b" l="l" r="r" t="t"/>
              <a:pathLst>
                <a:path extrusionOk="0" h="3029" w="663">
                  <a:moveTo>
                    <a:pt x="1" y="0"/>
                  </a:moveTo>
                  <a:lnTo>
                    <a:pt x="68" y="3028"/>
                  </a:lnTo>
                  <a:lnTo>
                    <a:pt x="662" y="30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61"/>
            <p:cNvSpPr/>
            <p:nvPr/>
          </p:nvSpPr>
          <p:spPr>
            <a:xfrm>
              <a:off x="-1886909" y="2189402"/>
              <a:ext cx="127562" cy="318388"/>
            </a:xfrm>
            <a:custGeom>
              <a:rect b="b" l="l" r="r" t="t"/>
              <a:pathLst>
                <a:path extrusionOk="0" h="2733" w="1095">
                  <a:moveTo>
                    <a:pt x="94" y="1"/>
                  </a:moveTo>
                  <a:lnTo>
                    <a:pt x="0" y="2732"/>
                  </a:lnTo>
                  <a:lnTo>
                    <a:pt x="1095" y="2732"/>
                  </a:lnTo>
                  <a:lnTo>
                    <a:pt x="993" y="7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61"/>
            <p:cNvSpPr/>
            <p:nvPr/>
          </p:nvSpPr>
          <p:spPr>
            <a:xfrm>
              <a:off x="-1560842" y="2183577"/>
              <a:ext cx="131639" cy="324213"/>
            </a:xfrm>
            <a:custGeom>
              <a:rect b="b" l="l" r="r" t="t"/>
              <a:pathLst>
                <a:path extrusionOk="0" h="2783" w="1130">
                  <a:moveTo>
                    <a:pt x="1" y="0"/>
                  </a:moveTo>
                  <a:lnTo>
                    <a:pt x="35" y="2782"/>
                  </a:lnTo>
                  <a:lnTo>
                    <a:pt x="1129" y="2782"/>
                  </a:lnTo>
                  <a:lnTo>
                    <a:pt x="101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61"/>
            <p:cNvSpPr/>
            <p:nvPr/>
          </p:nvSpPr>
          <p:spPr>
            <a:xfrm>
              <a:off x="-2000607" y="2469111"/>
              <a:ext cx="78168" cy="23882"/>
            </a:xfrm>
            <a:custGeom>
              <a:rect b="b" l="l" r="r" t="t"/>
              <a:pathLst>
                <a:path extrusionOk="0" h="205" w="671">
                  <a:moveTo>
                    <a:pt x="1" y="1"/>
                  </a:moveTo>
                  <a:lnTo>
                    <a:pt x="1" y="204"/>
                  </a:lnTo>
                  <a:lnTo>
                    <a:pt x="663" y="20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61"/>
            <p:cNvSpPr/>
            <p:nvPr/>
          </p:nvSpPr>
          <p:spPr>
            <a:xfrm>
              <a:off x="-1999558" y="2429619"/>
              <a:ext cx="78168" cy="23765"/>
            </a:xfrm>
            <a:custGeom>
              <a:rect b="b" l="l" r="r" t="t"/>
              <a:pathLst>
                <a:path extrusionOk="0" h="204" w="671">
                  <a:moveTo>
                    <a:pt x="9" y="0"/>
                  </a:moveTo>
                  <a:lnTo>
                    <a:pt x="0" y="204"/>
                  </a:lnTo>
                  <a:lnTo>
                    <a:pt x="670" y="20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61"/>
            <p:cNvSpPr/>
            <p:nvPr/>
          </p:nvSpPr>
          <p:spPr>
            <a:xfrm>
              <a:off x="-1862212" y="2459209"/>
              <a:ext cx="76188" cy="30755"/>
            </a:xfrm>
            <a:custGeom>
              <a:rect b="b" l="l" r="r" t="t"/>
              <a:pathLst>
                <a:path extrusionOk="0" h="264" w="654">
                  <a:moveTo>
                    <a:pt x="9" y="1"/>
                  </a:moveTo>
                  <a:lnTo>
                    <a:pt x="0" y="264"/>
                  </a:lnTo>
                  <a:lnTo>
                    <a:pt x="645" y="26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61"/>
            <p:cNvSpPr/>
            <p:nvPr/>
          </p:nvSpPr>
          <p:spPr>
            <a:xfrm>
              <a:off x="-2006548" y="2169713"/>
              <a:ext cx="87138" cy="20853"/>
            </a:xfrm>
            <a:custGeom>
              <a:rect b="b" l="l" r="r" t="t"/>
              <a:pathLst>
                <a:path extrusionOk="0" h="179" w="748">
                  <a:moveTo>
                    <a:pt x="1" y="0"/>
                  </a:moveTo>
                  <a:lnTo>
                    <a:pt x="1" y="178"/>
                  </a:lnTo>
                  <a:lnTo>
                    <a:pt x="747" y="178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61"/>
            <p:cNvSpPr/>
            <p:nvPr/>
          </p:nvSpPr>
          <p:spPr>
            <a:xfrm>
              <a:off x="-1644834" y="2473072"/>
              <a:ext cx="58480" cy="18873"/>
            </a:xfrm>
            <a:custGeom>
              <a:rect b="b" l="l" r="r" t="t"/>
              <a:pathLst>
                <a:path extrusionOk="0" h="162" w="502">
                  <a:moveTo>
                    <a:pt x="9" y="1"/>
                  </a:moveTo>
                  <a:lnTo>
                    <a:pt x="1" y="162"/>
                  </a:lnTo>
                  <a:lnTo>
                    <a:pt x="493" y="16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61"/>
            <p:cNvSpPr/>
            <p:nvPr/>
          </p:nvSpPr>
          <p:spPr>
            <a:xfrm>
              <a:off x="-1732787" y="2452336"/>
              <a:ext cx="46598" cy="44619"/>
            </a:xfrm>
            <a:custGeom>
              <a:rect b="b" l="l" r="r" t="t"/>
              <a:pathLst>
                <a:path extrusionOk="0" h="383" w="400">
                  <a:moveTo>
                    <a:pt x="399" y="0"/>
                  </a:moveTo>
                  <a:lnTo>
                    <a:pt x="1" y="17"/>
                  </a:lnTo>
                  <a:lnTo>
                    <a:pt x="1" y="382"/>
                  </a:lnTo>
                  <a:lnTo>
                    <a:pt x="399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61"/>
            <p:cNvSpPr/>
            <p:nvPr/>
          </p:nvSpPr>
          <p:spPr>
            <a:xfrm>
              <a:off x="-1533117" y="2202333"/>
              <a:ext cx="68266" cy="36697"/>
            </a:xfrm>
            <a:custGeom>
              <a:rect b="b" l="l" r="r" t="t"/>
              <a:pathLst>
                <a:path extrusionOk="0" h="315" w="586">
                  <a:moveTo>
                    <a:pt x="9" y="0"/>
                  </a:moveTo>
                  <a:lnTo>
                    <a:pt x="0" y="314"/>
                  </a:lnTo>
                  <a:lnTo>
                    <a:pt x="586" y="31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61"/>
            <p:cNvSpPr/>
            <p:nvPr/>
          </p:nvSpPr>
          <p:spPr>
            <a:xfrm>
              <a:off x="-1412546" y="2173674"/>
              <a:ext cx="55452" cy="38677"/>
            </a:xfrm>
            <a:custGeom>
              <a:rect b="b" l="l" r="r" t="t"/>
              <a:pathLst>
                <a:path extrusionOk="0" h="332" w="476">
                  <a:moveTo>
                    <a:pt x="9" y="0"/>
                  </a:moveTo>
                  <a:lnTo>
                    <a:pt x="0" y="306"/>
                  </a:lnTo>
                  <a:lnTo>
                    <a:pt x="467" y="331"/>
                  </a:lnTo>
                  <a:lnTo>
                    <a:pt x="475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61"/>
            <p:cNvSpPr/>
            <p:nvPr/>
          </p:nvSpPr>
          <p:spPr>
            <a:xfrm>
              <a:off x="-2153796" y="2449307"/>
              <a:ext cx="68383" cy="38677"/>
            </a:xfrm>
            <a:custGeom>
              <a:rect b="b" l="l" r="r" t="t"/>
              <a:pathLst>
                <a:path extrusionOk="0" h="332" w="587">
                  <a:moveTo>
                    <a:pt x="586" y="1"/>
                  </a:moveTo>
                  <a:lnTo>
                    <a:pt x="9" y="26"/>
                  </a:lnTo>
                  <a:lnTo>
                    <a:pt x="1" y="332"/>
                  </a:lnTo>
                  <a:lnTo>
                    <a:pt x="578" y="30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61"/>
            <p:cNvSpPr/>
            <p:nvPr/>
          </p:nvSpPr>
          <p:spPr>
            <a:xfrm>
              <a:off x="-2172552" y="2174606"/>
              <a:ext cx="87138" cy="37745"/>
            </a:xfrm>
            <a:custGeom>
              <a:rect b="b" l="l" r="r" t="t"/>
              <a:pathLst>
                <a:path extrusionOk="0" h="324" w="748">
                  <a:moveTo>
                    <a:pt x="747" y="1"/>
                  </a:moveTo>
                  <a:lnTo>
                    <a:pt x="9" y="18"/>
                  </a:lnTo>
                  <a:lnTo>
                    <a:pt x="1" y="323"/>
                  </a:lnTo>
                  <a:lnTo>
                    <a:pt x="739" y="31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61"/>
            <p:cNvSpPr/>
            <p:nvPr/>
          </p:nvSpPr>
          <p:spPr>
            <a:xfrm>
              <a:off x="-1542087" y="2466199"/>
              <a:ext cx="90051" cy="27726"/>
            </a:xfrm>
            <a:custGeom>
              <a:rect b="b" l="l" r="r" t="t"/>
              <a:pathLst>
                <a:path extrusionOk="0" h="238" w="773">
                  <a:moveTo>
                    <a:pt x="1" y="0"/>
                  </a:moveTo>
                  <a:lnTo>
                    <a:pt x="18" y="238"/>
                  </a:lnTo>
                  <a:lnTo>
                    <a:pt x="773" y="23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61"/>
            <p:cNvSpPr/>
            <p:nvPr/>
          </p:nvSpPr>
          <p:spPr>
            <a:xfrm>
              <a:off x="-1407653" y="2425658"/>
              <a:ext cx="68266" cy="73277"/>
            </a:xfrm>
            <a:custGeom>
              <a:rect b="b" l="l" r="r" t="t"/>
              <a:pathLst>
                <a:path extrusionOk="0" h="629" w="586">
                  <a:moveTo>
                    <a:pt x="1" y="0"/>
                  </a:moveTo>
                  <a:lnTo>
                    <a:pt x="9" y="628"/>
                  </a:lnTo>
                  <a:lnTo>
                    <a:pt x="586" y="62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ational Library Workers Day XL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