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68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be2cc34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be2cc347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55574e6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55574e6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49d2f3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49d2f3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e2cc34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e2cc34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955574e6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955574e6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0a33af4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0a33af4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0a33af4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0a33af4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0a33af4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0a33af4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0a33af4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0a33af4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2950" y="601500"/>
            <a:ext cx="7598100" cy="14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Veteran Anxiety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26550" y="2163167"/>
            <a:ext cx="54909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Garrett Fiorito, Samia Mohamed, Ian Bradley, Ramadan Abdulsalaam</a:t>
            </a:r>
            <a:endParaRPr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44550" y="1333611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Veterans ages 45-64 reported most cases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patients had 3-5 encounters with physician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89% of male patients were diagnosed with an anxiety disorder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2575" y="469833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2575" y="123127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Veterans Health Equity Report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5 million veterans patient reports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demographics (age, race, sex, etc.)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708600" y="323583"/>
            <a:ext cx="17268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17194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queries and results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14" y="1130775"/>
            <a:ext cx="8379000" cy="1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Substance abuse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disorders/diseases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reported case of an anxiety disorder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125" y="2351375"/>
            <a:ext cx="5246373" cy="299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Question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39467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race in veteran patients reported the most cases of an anxiety disorder?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950" y="3033750"/>
            <a:ext cx="5531023" cy="23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38" y="1899813"/>
            <a:ext cx="290512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5385975"/>
            <a:ext cx="16344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Tableau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892300" y="494475"/>
            <a:ext cx="33594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Question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52650" y="1351275"/>
            <a:ext cx="4260300" cy="1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were the maximum and minimum phone encounters for all anxiety patient?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" y="3340575"/>
            <a:ext cx="4751750" cy="1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25" y="1668828"/>
            <a:ext cx="4260300" cy="306032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143775" y="4729150"/>
            <a:ext cx="16344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Tableau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182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Question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975724"/>
            <a:ext cx="85206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ratio between Veteran female and male patients diagnosed with an anxiety disorder?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99" y="1933250"/>
            <a:ext cx="6140012" cy="37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420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Question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019863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total telephone visits were recorded for patients? </a:t>
            </a: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56094"/>
          <a:stretch/>
        </p:blipFill>
        <p:spPr>
          <a:xfrm>
            <a:off x="0" y="1716250"/>
            <a:ext cx="9144001" cy="199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929950" y="4007675"/>
            <a:ext cx="32841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1,411,271</a:t>
            </a:r>
            <a:endParaRPr sz="5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Question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58302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age group of Veteran patients had reported the most cases of an anxiety disorder?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166" y="123658"/>
            <a:ext cx="2110109" cy="530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6888725" y="5359975"/>
            <a:ext cx="16344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Tableau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2795700"/>
            <a:ext cx="2695338" cy="26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721250" y="5359975"/>
            <a:ext cx="16344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Tableau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(16:10)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Dark</vt:lpstr>
      <vt:lpstr>Veteran Anxiety</vt:lpstr>
      <vt:lpstr>Introduction</vt:lpstr>
      <vt:lpstr>Overview</vt:lpstr>
      <vt:lpstr>Data Cleaning</vt:lpstr>
      <vt:lpstr>Research Question 1</vt:lpstr>
      <vt:lpstr>Research Question 2</vt:lpstr>
      <vt:lpstr>Research Question 3 </vt:lpstr>
      <vt:lpstr>Research Question 4</vt:lpstr>
      <vt:lpstr>Research Question 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 Anxiety</dc:title>
  <dc:creator>Samia Mohamed</dc:creator>
  <cp:lastModifiedBy>Samia Mohamed</cp:lastModifiedBy>
  <cp:revision>1</cp:revision>
  <dcterms:modified xsi:type="dcterms:W3CDTF">2024-03-15T22:35:54Z</dcterms:modified>
</cp:coreProperties>
</file>