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FE52-78AE-4D29-BE10-A0CEDC30BDA1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65F2-D633-4678-B71F-D8A0E9E0BBAE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FE52-78AE-4D29-BE10-A0CEDC30BDA1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65F2-D633-4678-B71F-D8A0E9E0BBA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FE52-78AE-4D29-BE10-A0CEDC30BDA1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65F2-D633-4678-B71F-D8A0E9E0BBA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FE52-78AE-4D29-BE10-A0CEDC30BDA1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65F2-D633-4678-B71F-D8A0E9E0BBA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FE52-78AE-4D29-BE10-A0CEDC30BDA1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65F2-D633-4678-B71F-D8A0E9E0BBAE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FE52-78AE-4D29-BE10-A0CEDC30BDA1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65F2-D633-4678-B71F-D8A0E9E0BBA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FE52-78AE-4D29-BE10-A0CEDC30BDA1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65F2-D633-4678-B71F-D8A0E9E0BBA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FE52-78AE-4D29-BE10-A0CEDC30BDA1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65F2-D633-4678-B71F-D8A0E9E0BBA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FE52-78AE-4D29-BE10-A0CEDC30BDA1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65F2-D633-4678-B71F-D8A0E9E0BBA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FE52-78AE-4D29-BE10-A0CEDC30BDA1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65F2-D633-4678-B71F-D8A0E9E0BBAE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FE52-78AE-4D29-BE10-A0CEDC30BDA1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65F2-D633-4678-B71F-D8A0E9E0BBA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519FE52-78AE-4D29-BE10-A0CEDC30BDA1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45465F2-D633-4678-B71F-D8A0E9E0BBA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Where open a catering </a:t>
            </a:r>
            <a:r>
              <a:rPr lang="en-US" b="1" dirty="0"/>
              <a:t>services in </a:t>
            </a:r>
            <a:r>
              <a:rPr lang="en-US" b="1" dirty="0" err="1" smtClean="0"/>
              <a:t>Casanearshore</a:t>
            </a:r>
            <a:r>
              <a:rPr lang="en-US" b="1" dirty="0" smtClean="0"/>
              <a:t> ?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Samia 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910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6795" y="90872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heatmap</a:t>
            </a:r>
            <a:r>
              <a:rPr lang="en-US" b="1" dirty="0"/>
              <a:t> of restaurants </a:t>
            </a:r>
            <a:r>
              <a:rPr lang="en-US" b="1" dirty="0" smtClean="0"/>
              <a:t>density and catering density</a:t>
            </a: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2492896"/>
            <a:ext cx="3600399" cy="2488739"/>
          </a:xfrm>
          <a:prstGeom prst="rect">
            <a:avLst/>
          </a:prstGeom>
        </p:spPr>
      </p:pic>
      <p:pic>
        <p:nvPicPr>
          <p:cNvPr id="5" name="Espace réservé du contenu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55976" y="2441000"/>
            <a:ext cx="3857427" cy="255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95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10 generated clusters of our area of </a:t>
            </a:r>
            <a:r>
              <a:rPr lang="en-US" b="1" dirty="0" smtClean="0"/>
              <a:t>interest using </a:t>
            </a:r>
            <a:r>
              <a:rPr lang="en-US" b="1" smtClean="0"/>
              <a:t>Kmean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241" y="1600200"/>
            <a:ext cx="7155517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14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</a:t>
            </a:r>
            <a:r>
              <a:rPr lang="en-US" dirty="0"/>
              <a:t>have created 10 addresses representing centers of zones containing locations with low number of restaurants and no Catering restaurants nearby, all zones being fairly close to </a:t>
            </a:r>
            <a:r>
              <a:rPr lang="en-US" dirty="0" err="1"/>
              <a:t>Casanearshore</a:t>
            </a:r>
            <a:r>
              <a:rPr lang="en-US" dirty="0"/>
              <a:t> center (all less than 500m from </a:t>
            </a:r>
            <a:r>
              <a:rPr lang="en-US" dirty="0" err="1"/>
              <a:t>casanearshore</a:t>
            </a:r>
            <a:r>
              <a:rPr lang="en-US" dirty="0"/>
              <a:t>, ). </a:t>
            </a:r>
            <a:endParaRPr lang="en-US" dirty="0" smtClean="0"/>
          </a:p>
          <a:p>
            <a:r>
              <a:rPr lang="en-US" dirty="0" smtClean="0"/>
              <a:t>zones </a:t>
            </a:r>
            <a:r>
              <a:rPr lang="en-US" dirty="0"/>
              <a:t>are shown on map with a radius of ~100 meters (purple circles), their shape is actually very irregular and their centers/addresses should be considered only as a starting point for exploring area neighborhoods in search for potential restaurant locations. </a:t>
            </a:r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of the recommended zones are located in the west of the </a:t>
            </a:r>
            <a:r>
              <a:rPr lang="en-US" dirty="0" err="1"/>
              <a:t>casanearshore</a:t>
            </a:r>
            <a:r>
              <a:rPr lang="en-US" dirty="0"/>
              <a:t> center, which we have identified as interesting due to being accessible for business/student people and also possible to build services in, and well connected by public transport.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292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Background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Casanearshore</a:t>
            </a:r>
            <a:r>
              <a:rPr lang="en-US" dirty="0"/>
              <a:t> park is a service area located in Morocco, dedicated to companies specializing in software development, infrastructure management, back office banking and insurance and customer relationship management</a:t>
            </a:r>
            <a:endParaRPr lang="fr-FR" dirty="0"/>
          </a:p>
          <a:p>
            <a:r>
              <a:rPr lang="en-US" dirty="0"/>
              <a:t>Opening a restaurant is all about location. However, not every restaurant is suitable for every location, and vice </a:t>
            </a:r>
            <a:r>
              <a:rPr lang="en-US" dirty="0" smtClean="0"/>
              <a:t>versa</a:t>
            </a:r>
          </a:p>
          <a:p>
            <a:r>
              <a:rPr lang="en-US" dirty="0"/>
              <a:t> If you can define your restaurant type and identify your target demographic and its most populated areas, you’ll be well on your way to choosing a restaurant location that sets your business up for success.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615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optimal location for a restaurant with the concept of collective catering near to </a:t>
            </a:r>
            <a:r>
              <a:rPr lang="en-US" dirty="0" err="1"/>
              <a:t>casablanca</a:t>
            </a:r>
            <a:r>
              <a:rPr lang="en-US" dirty="0"/>
              <a:t> </a:t>
            </a:r>
            <a:r>
              <a:rPr lang="en-US" dirty="0" err="1"/>
              <a:t>casanearshore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catering services can be dedicated, primarily, to </a:t>
            </a:r>
            <a:r>
              <a:rPr lang="en-US" dirty="0" err="1"/>
              <a:t>casanearshore</a:t>
            </a:r>
            <a:r>
              <a:rPr lang="en-US" dirty="0"/>
              <a:t> employees and students.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275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Methodology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uses </a:t>
            </a:r>
            <a:r>
              <a:rPr lang="en-US" dirty="0"/>
              <a:t>location data of Casablanca neighborhoods to explore and analyses venues categories in </a:t>
            </a:r>
            <a:r>
              <a:rPr lang="en-US" dirty="0" err="1"/>
              <a:t>casanearshore</a:t>
            </a:r>
            <a:r>
              <a:rPr lang="en-US" dirty="0"/>
              <a:t> neighborhood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proposes </a:t>
            </a:r>
            <a:r>
              <a:rPr lang="en-US" dirty="0"/>
              <a:t>a clustering of this park (</a:t>
            </a:r>
            <a:r>
              <a:rPr lang="en-US" dirty="0" err="1"/>
              <a:t>casanearshore</a:t>
            </a:r>
            <a:r>
              <a:rPr lang="en-US" dirty="0"/>
              <a:t>) which recommend where a Catering services can be implemented.</a:t>
            </a:r>
            <a:endParaRPr lang="fr-FR" dirty="0"/>
          </a:p>
          <a:p>
            <a:r>
              <a:rPr lang="en-US" dirty="0"/>
              <a:t>Select the appropriate features </a:t>
            </a:r>
            <a:r>
              <a:rPr lang="en-US" dirty="0" smtClean="0"/>
              <a:t>:</a:t>
            </a:r>
            <a:endParaRPr lang="fr-FR" dirty="0"/>
          </a:p>
          <a:p>
            <a:pPr lvl="1"/>
            <a:r>
              <a:rPr lang="en-US" dirty="0"/>
              <a:t>distance to </a:t>
            </a:r>
            <a:r>
              <a:rPr lang="en-US" dirty="0" err="1"/>
              <a:t>casanearshore</a:t>
            </a:r>
            <a:r>
              <a:rPr lang="en-US" dirty="0"/>
              <a:t> park</a:t>
            </a:r>
            <a:endParaRPr lang="fr-FR" dirty="0"/>
          </a:p>
          <a:p>
            <a:pPr lvl="1"/>
            <a:r>
              <a:rPr lang="en-US" dirty="0"/>
              <a:t>restaurant concepts: restaurant </a:t>
            </a:r>
            <a:r>
              <a:rPr lang="en-US" dirty="0" smtClean="0"/>
              <a:t>or catering </a:t>
            </a:r>
            <a:r>
              <a:rPr lang="en-US" dirty="0"/>
              <a:t>related words,</a:t>
            </a:r>
            <a:endParaRPr lang="fr-FR" dirty="0"/>
          </a:p>
          <a:p>
            <a:pPr lvl="1"/>
            <a:r>
              <a:rPr lang="en-US" dirty="0"/>
              <a:t>Customer type: education and industry related words </a:t>
            </a:r>
            <a:endParaRPr lang="fr-FR" dirty="0"/>
          </a:p>
          <a:p>
            <a:pPr lvl="1"/>
            <a:r>
              <a:rPr lang="en-US" dirty="0" smtClean="0"/>
              <a:t>distance </a:t>
            </a:r>
            <a:r>
              <a:rPr lang="en-US" dirty="0"/>
              <a:t>to other restaurants that provide the same services</a:t>
            </a:r>
            <a:endParaRPr lang="fr-FR" dirty="0"/>
          </a:p>
          <a:p>
            <a:pPr lvl="1"/>
            <a:r>
              <a:rPr lang="en-US" dirty="0"/>
              <a:t>distance to </a:t>
            </a:r>
            <a:r>
              <a:rPr lang="en-US" dirty="0" smtClean="0"/>
              <a:t>catering services</a:t>
            </a:r>
          </a:p>
          <a:p>
            <a:pPr lvl="1"/>
            <a:r>
              <a:rPr lang="en-US" dirty="0" smtClean="0"/>
              <a:t>Geography of the region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86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Area of </a:t>
            </a:r>
            <a:r>
              <a:rPr lang="fr-FR" dirty="0" err="1" smtClean="0"/>
              <a:t>interest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772816"/>
            <a:ext cx="8229600" cy="30906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81078" y="90872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For each cells in the grid, Google Maps </a:t>
            </a:r>
            <a:r>
              <a:rPr lang="en-US" dirty="0" err="1"/>
              <a:t>Api</a:t>
            </a:r>
            <a:r>
              <a:rPr lang="en-US" dirty="0"/>
              <a:t> is used to get for each location latitude and longitude that were calculated automatically using the Cartesian coordinates</a:t>
            </a:r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979712" y="5229200"/>
            <a:ext cx="5760720" cy="110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6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Locate</a:t>
            </a:r>
            <a:r>
              <a:rPr lang="fr-FR" dirty="0"/>
              <a:t> </a:t>
            </a:r>
            <a:r>
              <a:rPr lang="fr-FR" dirty="0" err="1"/>
              <a:t>Casanearshore</a:t>
            </a:r>
            <a:r>
              <a:rPr lang="fr-FR" dirty="0"/>
              <a:t> venues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Type 1 : business/school typology</a:t>
            </a:r>
          </a:p>
          <a:p>
            <a:pPr lvl="1"/>
            <a:r>
              <a:rPr lang="en-US" dirty="0" smtClean="0"/>
              <a:t>Professional </a:t>
            </a:r>
            <a:r>
              <a:rPr lang="en-US" dirty="0"/>
              <a:t>&amp; Other Places : 4d4b7105d754a06375d81259</a:t>
            </a:r>
            <a:endParaRPr lang="fr-FR" dirty="0"/>
          </a:p>
          <a:p>
            <a:pPr lvl="1"/>
            <a:r>
              <a:rPr lang="en-US" dirty="0"/>
              <a:t>College &amp; University category : 4d4b7105d754a06372d81259 </a:t>
            </a:r>
            <a:endParaRPr lang="fr-FR" dirty="0"/>
          </a:p>
          <a:p>
            <a:pPr lvl="1"/>
            <a:r>
              <a:rPr lang="en-US" dirty="0"/>
              <a:t>Business Center : 56aa371be4b08b9a8d573517</a:t>
            </a:r>
            <a:endParaRPr lang="fr-FR" dirty="0"/>
          </a:p>
          <a:p>
            <a:pPr lvl="1"/>
            <a:r>
              <a:rPr lang="en-US" dirty="0"/>
              <a:t>Business Service : 5453de49498eade8af355881</a:t>
            </a:r>
            <a:endParaRPr lang="fr-FR" dirty="0"/>
          </a:p>
          <a:p>
            <a:pPr lvl="1"/>
            <a:r>
              <a:rPr lang="fr-FR" dirty="0"/>
              <a:t>Office : </a:t>
            </a:r>
            <a:r>
              <a:rPr lang="fr-FR" dirty="0" smtClean="0"/>
              <a:t>4bf58dd8d48988d124941735</a:t>
            </a:r>
          </a:p>
          <a:p>
            <a:pPr lvl="1"/>
            <a:endParaRPr lang="fr-FR" dirty="0"/>
          </a:p>
          <a:p>
            <a:r>
              <a:rPr lang="en-US" dirty="0" smtClean="0"/>
              <a:t>Type 2 : restaurant </a:t>
            </a:r>
            <a:r>
              <a:rPr lang="en-US" dirty="0"/>
              <a:t>typology </a:t>
            </a:r>
            <a:r>
              <a:rPr lang="en-US" dirty="0" smtClean="0"/>
              <a:t>:</a:t>
            </a:r>
            <a:endParaRPr lang="fr-FR" dirty="0"/>
          </a:p>
          <a:p>
            <a:pPr lvl="1"/>
            <a:r>
              <a:rPr lang="en-US" dirty="0"/>
              <a:t>For generic restaurant, we selected all food category :  4d4b7105d754a06374d81259</a:t>
            </a:r>
            <a:endParaRPr lang="fr-FR" dirty="0"/>
          </a:p>
          <a:p>
            <a:pPr lvl="1"/>
            <a:r>
              <a:rPr lang="en-US" dirty="0"/>
              <a:t>For Catering competitors, we selected :</a:t>
            </a:r>
            <a:endParaRPr lang="fr-FR" dirty="0"/>
          </a:p>
          <a:p>
            <a:pPr lvl="2"/>
            <a:r>
              <a:rPr lang="en-US" dirty="0"/>
              <a:t>Restaurant : 4bf58dd8d48988d1c4941735</a:t>
            </a:r>
            <a:endParaRPr lang="fr-FR" dirty="0"/>
          </a:p>
          <a:p>
            <a:pPr lvl="2"/>
            <a:r>
              <a:rPr lang="en-US" dirty="0"/>
              <a:t>Buffet  : 52e81612bcbc57f1066b79f4</a:t>
            </a:r>
            <a:endParaRPr lang="fr-FR" dirty="0"/>
          </a:p>
          <a:p>
            <a:pPr lvl="2"/>
            <a:r>
              <a:rPr lang="en-US" dirty="0"/>
              <a:t>Comfort Food Restaurant : 52e81612bcbc57f1066b7a00</a:t>
            </a:r>
            <a:endParaRPr lang="fr-FR" dirty="0"/>
          </a:p>
          <a:p>
            <a:pPr lvl="2"/>
            <a:r>
              <a:rPr lang="en-US" dirty="0"/>
              <a:t>Cafeteria : 4bf58dd8d48988d128941735</a:t>
            </a:r>
            <a:endParaRPr lang="fr-FR" dirty="0"/>
          </a:p>
          <a:p>
            <a:pPr lvl="2"/>
            <a:r>
              <a:rPr lang="en-US" dirty="0"/>
              <a:t>Food court : 4bf58dd8d48988d120951735</a:t>
            </a:r>
            <a:endParaRPr lang="fr-FR" dirty="0"/>
          </a:p>
          <a:p>
            <a:pPr lvl="2"/>
            <a:r>
              <a:rPr lang="en-US" dirty="0"/>
              <a:t>Theme restaurant :56aa371be4b08b9a8d573538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2824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distribution </a:t>
            </a:r>
            <a:r>
              <a:rPr lang="en-US" dirty="0"/>
              <a:t>of venues among the selected types</a:t>
            </a:r>
            <a:br>
              <a:rPr lang="en-US" dirty="0"/>
            </a:b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484028"/>
              </p:ext>
            </p:extLst>
          </p:nvPr>
        </p:nvGraphicFramePr>
        <p:xfrm>
          <a:off x="1619672" y="2780928"/>
          <a:ext cx="5402158" cy="17865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24072"/>
                <a:gridCol w="2178086"/>
              </a:tblGrid>
              <a:tr h="3524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Type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venues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24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restaurant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198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24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Catering restaurants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29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business (population characteristics)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179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59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collected venues of </a:t>
            </a:r>
            <a:r>
              <a:rPr lang="en-US" dirty="0" err="1" smtClean="0"/>
              <a:t>Casanearshore</a:t>
            </a:r>
            <a:r>
              <a:rPr lang="en-US" dirty="0" smtClean="0"/>
              <a:t> in a map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700808"/>
            <a:ext cx="7934325" cy="3190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9552" y="5013176"/>
            <a:ext cx="78488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Yellow : </a:t>
            </a:r>
            <a:r>
              <a:rPr lang="en-US" sz="1600" dirty="0"/>
              <a:t>how much businesses around our area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bleu points which present the restaurants </a:t>
            </a:r>
            <a:r>
              <a:rPr lang="en-US" sz="1600" dirty="0" smtClean="0"/>
              <a:t>that are </a:t>
            </a:r>
            <a:r>
              <a:rPr lang="en-US" sz="1600" dirty="0"/>
              <a:t>distributed </a:t>
            </a:r>
            <a:r>
              <a:rPr lang="en-US" sz="1600" dirty="0" smtClean="0"/>
              <a:t>mainly in </a:t>
            </a:r>
            <a:r>
              <a:rPr lang="en-US" sz="1600" dirty="0"/>
              <a:t>the west (from north to south) of the </a:t>
            </a:r>
            <a:r>
              <a:rPr lang="en-US" sz="1600" dirty="0" err="1"/>
              <a:t>casanearshore</a:t>
            </a:r>
            <a:r>
              <a:rPr lang="en-US" sz="1600" dirty="0"/>
              <a:t> center.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catering </a:t>
            </a:r>
            <a:r>
              <a:rPr lang="en-US" sz="1600" dirty="0"/>
              <a:t>restaurants with red color are few but presents in our area, they are distributed in the west like the other restaurants except for 2 or 3 ones.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072981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distributions of distance from center and number of restaurants metrics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/>
          <p:nvPr/>
        </p:nvPicPr>
        <p:blipFill rotWithShape="1">
          <a:blip r:embed="rId2"/>
          <a:srcRect r="7042"/>
          <a:stretch/>
        </p:blipFill>
        <p:spPr bwMode="auto">
          <a:xfrm>
            <a:off x="899592" y="2374489"/>
            <a:ext cx="1885950" cy="12376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563888" y="2278145"/>
            <a:ext cx="2010410" cy="1333500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 rotWithShape="1">
          <a:blip r:embed="rId4"/>
          <a:srcRect r="2566"/>
          <a:stretch/>
        </p:blipFill>
        <p:spPr bwMode="auto">
          <a:xfrm>
            <a:off x="6300192" y="2326229"/>
            <a:ext cx="1854835" cy="12858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/>
          <p:cNvPicPr/>
          <p:nvPr/>
        </p:nvPicPr>
        <p:blipFill>
          <a:blip r:embed="rId5"/>
          <a:stretch>
            <a:fillRect/>
          </a:stretch>
        </p:blipFill>
        <p:spPr>
          <a:xfrm>
            <a:off x="2627784" y="4077072"/>
            <a:ext cx="4857750" cy="263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14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</TotalTime>
  <Words>576</Words>
  <Application>Microsoft Office PowerPoint</Application>
  <PresentationFormat>Affichage à l'écran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Clarté</vt:lpstr>
      <vt:lpstr>Where open a catering services in Casanearshore ?</vt:lpstr>
      <vt:lpstr>Background</vt:lpstr>
      <vt:lpstr>Problem </vt:lpstr>
      <vt:lpstr>Methodology </vt:lpstr>
      <vt:lpstr>Area of interest </vt:lpstr>
      <vt:lpstr>Locate Casanearshore venues</vt:lpstr>
      <vt:lpstr>distribution of venues among the selected types </vt:lpstr>
      <vt:lpstr>collected venues of Casanearshore in a map</vt:lpstr>
      <vt:lpstr>the distributions of distance from center and number of restaurants metrics</vt:lpstr>
      <vt:lpstr>heatmap of restaurants density and catering density </vt:lpstr>
      <vt:lpstr>the 10 generated clusters of our area of interest using Kmean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open a catering services in Casanearshore ?</dc:title>
  <dc:creator>Samia Naciri</dc:creator>
  <cp:lastModifiedBy>Samia Naciri</cp:lastModifiedBy>
  <cp:revision>4</cp:revision>
  <dcterms:created xsi:type="dcterms:W3CDTF">2019-10-01T16:23:20Z</dcterms:created>
  <dcterms:modified xsi:type="dcterms:W3CDTF">2019-10-01T16:37:48Z</dcterms:modified>
</cp:coreProperties>
</file>