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907588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4771"/>
  </p:normalViewPr>
  <p:slideViewPr>
    <p:cSldViewPr snapToGrid="0" snapToObjects="1">
      <p:cViewPr>
        <p:scale>
          <a:sx n="136" d="100"/>
          <a:sy n="136" d="100"/>
        </p:scale>
        <p:origin x="1248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1"/>
          <p:cNvSpPr/>
          <p:nvPr/>
        </p:nvSpPr>
        <p:spPr>
          <a:xfrm>
            <a:off x="0" y="0"/>
            <a:ext cx="7099200" cy="10234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09200" y="4861080"/>
            <a:ext cx="5676840" cy="46036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sv-SE" sz="1200">
                <a:latin typeface="Times New Roman"/>
              </a:rPr>
              <a:t>Klicka för att redigera anteckningarnas format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86634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709560" y="4861080"/>
            <a:ext cx="5678640" cy="460512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069136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42680" y="609120"/>
            <a:ext cx="8418600" cy="114156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42680" y="1981080"/>
            <a:ext cx="8418600" cy="19620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42680" y="4129920"/>
            <a:ext cx="8418600" cy="19620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42680" y="609120"/>
            <a:ext cx="8418600" cy="114156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742680" y="1981080"/>
            <a:ext cx="4107960" cy="19620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56560" y="1981080"/>
            <a:ext cx="4107960" cy="19620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56560" y="4129920"/>
            <a:ext cx="4107960" cy="19620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742680" y="4129920"/>
            <a:ext cx="4107960" cy="19620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42680" y="609120"/>
            <a:ext cx="8418600" cy="114156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742680" y="1981080"/>
            <a:ext cx="8418600" cy="41133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742680" y="1981080"/>
            <a:ext cx="8418600" cy="41133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374200" y="1981080"/>
            <a:ext cx="5155200" cy="41133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374200" y="1981080"/>
            <a:ext cx="5155200" cy="4113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42680" y="609120"/>
            <a:ext cx="8418600" cy="114156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742680" y="1981080"/>
            <a:ext cx="8418600" cy="4113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42680" y="609120"/>
            <a:ext cx="8418600" cy="114156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742680" y="1981080"/>
            <a:ext cx="8418600" cy="41133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42680" y="609120"/>
            <a:ext cx="8418600" cy="114156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42680" y="1981080"/>
            <a:ext cx="4107960" cy="41133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56560" y="1981080"/>
            <a:ext cx="4107960" cy="41133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42680" y="609120"/>
            <a:ext cx="8418600" cy="114156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42680" y="609120"/>
            <a:ext cx="8418600" cy="5292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42680" y="609120"/>
            <a:ext cx="8418600" cy="114156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742680" y="1981080"/>
            <a:ext cx="4107960" cy="19620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742680" y="4129920"/>
            <a:ext cx="4107960" cy="19620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56560" y="1981080"/>
            <a:ext cx="4107960" cy="41133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42680" y="609120"/>
            <a:ext cx="8418600" cy="114156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742680" y="1981080"/>
            <a:ext cx="4107960" cy="41133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56560" y="1981080"/>
            <a:ext cx="4107960" cy="19620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56560" y="4129920"/>
            <a:ext cx="4107960" cy="19620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42680" y="609120"/>
            <a:ext cx="8418600" cy="114156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742680" y="1981080"/>
            <a:ext cx="4107960" cy="19620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56560" y="1981080"/>
            <a:ext cx="4107960" cy="19620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742680" y="4129920"/>
            <a:ext cx="8418600" cy="19620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42680" y="609120"/>
            <a:ext cx="8418600" cy="114156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r>
              <a:rPr lang="sv-SE" sz="4400">
                <a:latin typeface="Times New Roman"/>
              </a:rPr>
              <a:t>Klicka för att redigera rubriktextens format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742680" y="1981080"/>
            <a:ext cx="8418600" cy="4113360"/>
          </a:xfrm>
          <a:prstGeom prst="rect">
            <a:avLst/>
          </a:prstGeom>
        </p:spPr>
        <p:txBody>
          <a:bodyPr lIns="90000" tIns="46800" rIns="90000" bIns="46800"/>
          <a:lstStyle/>
          <a:p>
            <a:r>
              <a:rPr lang="sv-SE" sz="3200">
                <a:latin typeface="Times New Roman"/>
              </a:rPr>
              <a:t>Klicka för att redigera dispositionstextens format</a:t>
            </a:r>
            <a:endParaRPr/>
          </a:p>
          <a:p>
            <a:pPr lvl="1"/>
            <a:r>
              <a:rPr lang="sv-SE" sz="2800">
                <a:latin typeface="Times New Roman"/>
              </a:rPr>
              <a:t>Andra dispositionsnivån</a:t>
            </a:r>
            <a:endParaRPr/>
          </a:p>
          <a:p>
            <a:pPr lvl="2">
              <a:buFont typeface="Times New Roman"/>
              <a:buChar char="•"/>
            </a:pPr>
            <a:r>
              <a:rPr lang="sv-SE" sz="2400">
                <a:latin typeface="Times New Roman"/>
              </a:rPr>
              <a:t>Tredje dispositionsnivån</a:t>
            </a:r>
            <a:endParaRPr/>
          </a:p>
          <a:p>
            <a:pPr lvl="3">
              <a:buFont typeface="Times New Roman"/>
              <a:buChar char="–"/>
            </a:pPr>
            <a:r>
              <a:rPr lang="sv-SE" sz="2000">
                <a:latin typeface="Times New Roman"/>
              </a:rPr>
              <a:t>Fjärde dispositionsnivån</a:t>
            </a:r>
            <a:endParaRPr/>
          </a:p>
          <a:p>
            <a:pPr lvl="4">
              <a:buFont typeface="Times New Roman"/>
              <a:buChar char="»"/>
            </a:pPr>
            <a:r>
              <a:rPr lang="sv-SE" sz="2000">
                <a:latin typeface="Times New Roman"/>
              </a:rPr>
              <a:t>Femte dispositionsnivån</a:t>
            </a:r>
            <a:endParaRPr/>
          </a:p>
          <a:p>
            <a:pPr lvl="5">
              <a:buFont typeface="Times New Roman"/>
              <a:buChar char="»"/>
            </a:pPr>
            <a:r>
              <a:rPr lang="sv-SE" sz="2000">
                <a:latin typeface="Times New Roman"/>
              </a:rPr>
              <a:t>Sjätte dispositionsnivån</a:t>
            </a:r>
            <a:endParaRPr/>
          </a:p>
          <a:p>
            <a:pPr lvl="6">
              <a:buFont typeface="Times New Roman"/>
              <a:buChar char="»"/>
            </a:pPr>
            <a:r>
              <a:rPr lang="sv-SE" sz="2000">
                <a:latin typeface="Times New Roman"/>
              </a:rPr>
              <a:t>Sjunde dispositionsnivån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743040" y="6248520"/>
            <a:ext cx="2062080" cy="458640"/>
          </a:xfrm>
          <a:prstGeom prst="rect">
            <a:avLst/>
          </a:prstGeom>
        </p:spPr>
        <p:txBody>
          <a:bodyPr lIns="90000" tIns="46800" rIns="90000" bIns="46800"/>
          <a:lstStyle/>
          <a:p>
            <a:r>
              <a:rPr lang="en-US" sz="2400">
                <a:latin typeface="Times New Roman"/>
              </a:rPr>
              <a:t>&lt;datum/tid&gt;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384360" y="6248520"/>
            <a:ext cx="3135240" cy="458640"/>
          </a:xfrm>
          <a:prstGeom prst="rect">
            <a:avLst/>
          </a:prstGeom>
        </p:spPr>
        <p:txBody>
          <a:bodyPr lIns="90000" tIns="46800" rIns="90000" bIns="46800"/>
          <a:lstStyle/>
          <a:p>
            <a:r>
              <a:rPr lang="en-US" sz="2400">
                <a:latin typeface="Times New Roman"/>
              </a:rPr>
              <a:t>&lt;sidfot&gt;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098840" y="6248520"/>
            <a:ext cx="2062440" cy="458640"/>
          </a:xfrm>
          <a:prstGeom prst="rect">
            <a:avLst/>
          </a:prstGeom>
        </p:spPr>
        <p:txBody>
          <a:bodyPr lIns="90000" tIns="46800" rIns="90000" bIns="46800"/>
          <a:lstStyle/>
          <a:p>
            <a:fld id="{C0E62F1D-0FCB-4900-9A47-8C43BB907146}" type="slidenum">
              <a:rPr lang="en-US" sz="2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 1"/>
          <p:cNvSpPr/>
          <p:nvPr/>
        </p:nvSpPr>
        <p:spPr>
          <a:xfrm>
            <a:off x="7578465" y="6046200"/>
            <a:ext cx="360360" cy="144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</p:sp>
      <p:sp>
        <p:nvSpPr>
          <p:cNvPr id="42" name="Line 2"/>
          <p:cNvSpPr/>
          <p:nvPr/>
        </p:nvSpPr>
        <p:spPr>
          <a:xfrm>
            <a:off x="8414925" y="5598756"/>
            <a:ext cx="12688" cy="237348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</p:sp>
      <p:cxnSp>
        <p:nvCxnSpPr>
          <p:cNvPr id="43" name="Line 3"/>
          <p:cNvCxnSpPr>
            <a:stCxn id="132" idx="0"/>
            <a:endCxn id="52" idx="3"/>
          </p:cNvCxnSpPr>
          <p:nvPr/>
        </p:nvCxnSpPr>
        <p:spPr>
          <a:xfrm rot="16200000" flipV="1">
            <a:off x="8974538" y="4642603"/>
            <a:ext cx="376740" cy="193130"/>
          </a:xfrm>
          <a:prstGeom prst="bentConnector2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44" name="Line 4"/>
          <p:cNvCxnSpPr/>
          <p:nvPr/>
        </p:nvCxnSpPr>
        <p:spPr>
          <a:xfrm>
            <a:off x="2101320" y="692280"/>
            <a:ext cx="123120" cy="35100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45" name="Line 5"/>
          <p:cNvCxnSpPr>
            <a:stCxn id="234" idx="0"/>
            <a:endCxn id="63" idx="2"/>
          </p:cNvCxnSpPr>
          <p:nvPr/>
        </p:nvCxnSpPr>
        <p:spPr>
          <a:xfrm rot="5400000" flipH="1" flipV="1">
            <a:off x="565425" y="2749215"/>
            <a:ext cx="939510" cy="792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sp>
        <p:nvSpPr>
          <p:cNvPr id="46" name="CustomShape 6"/>
          <p:cNvSpPr/>
          <p:nvPr/>
        </p:nvSpPr>
        <p:spPr>
          <a:xfrm>
            <a:off x="1568520" y="1042920"/>
            <a:ext cx="1311480" cy="397080"/>
          </a:xfrm>
          <a:prstGeom prst="rect">
            <a:avLst/>
          </a:prstGeom>
          <a:solidFill>
            <a:srgbClr val="EAEAEA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400" b="1">
                <a:latin typeface="Arial"/>
              </a:rPr>
              <a:t>Employee</a:t>
            </a:r>
            <a:endParaRPr/>
          </a:p>
        </p:txBody>
      </p:sp>
      <p:sp>
        <p:nvSpPr>
          <p:cNvPr id="47" name="CustomShape 7"/>
          <p:cNvSpPr/>
          <p:nvPr/>
        </p:nvSpPr>
        <p:spPr>
          <a:xfrm>
            <a:off x="7472520" y="1059840"/>
            <a:ext cx="1311480" cy="397080"/>
          </a:xfrm>
          <a:prstGeom prst="rect">
            <a:avLst/>
          </a:prstGeom>
          <a:solidFill>
            <a:srgbClr val="EAEAEA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400" b="1">
                <a:latin typeface="Arial"/>
              </a:rPr>
              <a:t>City</a:t>
            </a:r>
            <a:endParaRPr/>
          </a:p>
        </p:txBody>
      </p:sp>
      <p:sp>
        <p:nvSpPr>
          <p:cNvPr id="48" name="CustomShape 8"/>
          <p:cNvSpPr/>
          <p:nvPr/>
        </p:nvSpPr>
        <p:spPr>
          <a:xfrm>
            <a:off x="4680000" y="1656000"/>
            <a:ext cx="1311480" cy="397080"/>
          </a:xfrm>
          <a:prstGeom prst="rect">
            <a:avLst/>
          </a:prstGeom>
          <a:solidFill>
            <a:srgbClr val="EAEAEA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 smtClean="0">
                <a:latin typeface="Arial"/>
              </a:rPr>
              <a:t>Dept</a:t>
            </a:r>
            <a:endParaRPr dirty="0"/>
          </a:p>
        </p:txBody>
      </p:sp>
      <p:sp>
        <p:nvSpPr>
          <p:cNvPr id="49" name="CustomShape 9"/>
          <p:cNvSpPr/>
          <p:nvPr/>
        </p:nvSpPr>
        <p:spPr>
          <a:xfrm>
            <a:off x="362792" y="4607219"/>
            <a:ext cx="1311480" cy="396720"/>
          </a:xfrm>
          <a:prstGeom prst="rect">
            <a:avLst/>
          </a:prstGeom>
          <a:solidFill>
            <a:srgbClr val="EAEAEA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400" b="1">
                <a:latin typeface="Arial"/>
              </a:rPr>
              <a:t>Debit</a:t>
            </a:r>
            <a:endParaRPr/>
          </a:p>
        </p:txBody>
      </p:sp>
      <p:sp>
        <p:nvSpPr>
          <p:cNvPr id="50" name="CustomShape 10"/>
          <p:cNvSpPr/>
          <p:nvPr/>
        </p:nvSpPr>
        <p:spPr>
          <a:xfrm>
            <a:off x="1928880" y="5790725"/>
            <a:ext cx="1311120" cy="397080"/>
          </a:xfrm>
          <a:prstGeom prst="rect">
            <a:avLst/>
          </a:prstGeom>
          <a:solidFill>
            <a:srgbClr val="EAEAEA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400" b="1">
                <a:latin typeface="Arial"/>
              </a:rPr>
              <a:t>Item</a:t>
            </a:r>
            <a:endParaRPr/>
          </a:p>
        </p:txBody>
      </p:sp>
      <p:sp>
        <p:nvSpPr>
          <p:cNvPr id="51" name="CustomShape 11"/>
          <p:cNvSpPr/>
          <p:nvPr/>
        </p:nvSpPr>
        <p:spPr>
          <a:xfrm>
            <a:off x="5005337" y="5836104"/>
            <a:ext cx="1311120" cy="397080"/>
          </a:xfrm>
          <a:prstGeom prst="rect">
            <a:avLst/>
          </a:prstGeom>
          <a:solidFill>
            <a:srgbClr val="EAEAEA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400" b="1">
                <a:latin typeface="Arial"/>
              </a:rPr>
              <a:t>Supplier</a:t>
            </a:r>
            <a:endParaRPr/>
          </a:p>
        </p:txBody>
      </p:sp>
      <p:sp>
        <p:nvSpPr>
          <p:cNvPr id="52" name="CustomShape 12"/>
          <p:cNvSpPr/>
          <p:nvPr/>
        </p:nvSpPr>
        <p:spPr>
          <a:xfrm>
            <a:off x="7755223" y="4352258"/>
            <a:ext cx="1311120" cy="397080"/>
          </a:xfrm>
          <a:prstGeom prst="rect">
            <a:avLst/>
          </a:prstGeom>
          <a:solidFill>
            <a:srgbClr val="EAEAEA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400" b="1">
                <a:latin typeface="Arial"/>
              </a:rPr>
              <a:t>Parts</a:t>
            </a:r>
            <a:endParaRPr/>
          </a:p>
        </p:txBody>
      </p:sp>
      <p:sp>
        <p:nvSpPr>
          <p:cNvPr id="53" name="CustomShape 13"/>
          <p:cNvSpPr/>
          <p:nvPr/>
        </p:nvSpPr>
        <p:spPr>
          <a:xfrm>
            <a:off x="559814" y="5358303"/>
            <a:ext cx="1295280" cy="609480"/>
          </a:xfrm>
          <a:prstGeom prst="diamond">
            <a:avLst/>
          </a:prstGeom>
          <a:noFill/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b="1">
                <a:latin typeface="Arial"/>
              </a:rPr>
              <a:t>sale</a:t>
            </a:r>
            <a:endParaRPr/>
          </a:p>
        </p:txBody>
      </p:sp>
      <p:sp>
        <p:nvSpPr>
          <p:cNvPr id="54" name="CustomShape 14"/>
          <p:cNvSpPr/>
          <p:nvPr/>
        </p:nvSpPr>
        <p:spPr>
          <a:xfrm>
            <a:off x="3371900" y="2575080"/>
            <a:ext cx="1295640" cy="609480"/>
          </a:xfrm>
          <a:prstGeom prst="diamond">
            <a:avLst/>
          </a:prstGeom>
          <a:noFill/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b="1">
                <a:latin typeface="Arial"/>
              </a:rPr>
              <a:t>head of</a:t>
            </a:r>
            <a:endParaRPr/>
          </a:p>
        </p:txBody>
      </p:sp>
      <p:sp>
        <p:nvSpPr>
          <p:cNvPr id="55" name="CustomShape 15"/>
          <p:cNvSpPr/>
          <p:nvPr/>
        </p:nvSpPr>
        <p:spPr>
          <a:xfrm>
            <a:off x="3323726" y="4812233"/>
            <a:ext cx="1295280" cy="609480"/>
          </a:xfrm>
          <a:prstGeom prst="diamond">
            <a:avLst/>
          </a:prstGeom>
          <a:noFill/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b="1">
                <a:latin typeface="Arial"/>
              </a:rPr>
              <a:t>on shelf</a:t>
            </a:r>
            <a:endParaRPr/>
          </a:p>
        </p:txBody>
      </p:sp>
      <p:sp>
        <p:nvSpPr>
          <p:cNvPr id="56" name="CustomShape 16"/>
          <p:cNvSpPr/>
          <p:nvPr/>
        </p:nvSpPr>
        <p:spPr>
          <a:xfrm>
            <a:off x="3637801" y="5411880"/>
            <a:ext cx="1295280" cy="609480"/>
          </a:xfrm>
          <a:prstGeom prst="diamond">
            <a:avLst/>
          </a:prstGeom>
          <a:noFill/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b="1">
                <a:latin typeface="Arial"/>
              </a:rPr>
              <a:t>deliver</a:t>
            </a:r>
            <a:endParaRPr/>
          </a:p>
        </p:txBody>
      </p:sp>
      <p:sp>
        <p:nvSpPr>
          <p:cNvPr id="57" name="CustomShape 17"/>
          <p:cNvSpPr/>
          <p:nvPr/>
        </p:nvSpPr>
        <p:spPr>
          <a:xfrm>
            <a:off x="4680000" y="758520"/>
            <a:ext cx="1295640" cy="609480"/>
          </a:xfrm>
          <a:prstGeom prst="diamond">
            <a:avLst/>
          </a:prstGeom>
          <a:noFill/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b="1">
                <a:latin typeface="Arial"/>
              </a:rPr>
              <a:t>subdivided in</a:t>
            </a:r>
            <a:endParaRPr/>
          </a:p>
        </p:txBody>
      </p:sp>
      <p:sp>
        <p:nvSpPr>
          <p:cNvPr id="58" name="CustomShape 18"/>
          <p:cNvSpPr/>
          <p:nvPr/>
        </p:nvSpPr>
        <p:spPr>
          <a:xfrm>
            <a:off x="6120000" y="592920"/>
            <a:ext cx="1295640" cy="609480"/>
          </a:xfrm>
          <a:prstGeom prst="diamond">
            <a:avLst/>
          </a:prstGeom>
          <a:noFill/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b="1">
                <a:latin typeface="Arial"/>
              </a:rPr>
              <a:t>located in</a:t>
            </a:r>
            <a:endParaRPr/>
          </a:p>
        </p:txBody>
      </p:sp>
      <p:sp>
        <p:nvSpPr>
          <p:cNvPr id="59" name="CustomShape 19"/>
          <p:cNvSpPr/>
          <p:nvPr/>
        </p:nvSpPr>
        <p:spPr>
          <a:xfrm>
            <a:off x="6029147" y="5044436"/>
            <a:ext cx="1295280" cy="609480"/>
          </a:xfrm>
          <a:prstGeom prst="diamond">
            <a:avLst/>
          </a:prstGeom>
          <a:noFill/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b="1">
                <a:latin typeface="Arial"/>
              </a:rPr>
              <a:t>located in</a:t>
            </a:r>
            <a:endParaRPr/>
          </a:p>
        </p:txBody>
      </p:sp>
      <p:sp>
        <p:nvSpPr>
          <p:cNvPr id="60" name="CustomShape 20"/>
          <p:cNvSpPr/>
          <p:nvPr/>
        </p:nvSpPr>
        <p:spPr>
          <a:xfrm>
            <a:off x="6629950" y="5810904"/>
            <a:ext cx="952560" cy="447480"/>
          </a:xfrm>
          <a:prstGeom prst="diamond">
            <a:avLst/>
          </a:prstGeom>
          <a:solidFill>
            <a:srgbClr val="FFFFFF"/>
          </a:solidFill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b="1">
                <a:latin typeface="Arial"/>
              </a:rPr>
              <a:t>ships</a:t>
            </a:r>
            <a:endParaRPr/>
          </a:p>
        </p:txBody>
      </p:sp>
      <p:sp>
        <p:nvSpPr>
          <p:cNvPr id="61" name="CustomShape 21"/>
          <p:cNvSpPr/>
          <p:nvPr/>
        </p:nvSpPr>
        <p:spPr>
          <a:xfrm>
            <a:off x="4664520" y="160920"/>
            <a:ext cx="1311480" cy="396720"/>
          </a:xfrm>
          <a:prstGeom prst="rect">
            <a:avLst/>
          </a:prstGeom>
          <a:solidFill>
            <a:srgbClr val="EAEAEA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400" b="1">
                <a:latin typeface="Arial"/>
              </a:rPr>
              <a:t>Store</a:t>
            </a:r>
            <a:endParaRPr/>
          </a:p>
        </p:txBody>
      </p:sp>
      <p:sp>
        <p:nvSpPr>
          <p:cNvPr id="62" name="CustomShape 22"/>
          <p:cNvSpPr/>
          <p:nvPr/>
        </p:nvSpPr>
        <p:spPr>
          <a:xfrm>
            <a:off x="2661840" y="1508291"/>
            <a:ext cx="1295280" cy="609480"/>
          </a:xfrm>
          <a:prstGeom prst="diamond">
            <a:avLst/>
          </a:prstGeom>
          <a:noFill/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b="1">
                <a:latin typeface="Arial"/>
              </a:rPr>
              <a:t>manages</a:t>
            </a:r>
            <a:endParaRPr/>
          </a:p>
        </p:txBody>
      </p:sp>
      <p:sp>
        <p:nvSpPr>
          <p:cNvPr id="63" name="CustomShape 23"/>
          <p:cNvSpPr/>
          <p:nvPr/>
        </p:nvSpPr>
        <p:spPr>
          <a:xfrm>
            <a:off x="391320" y="1673940"/>
            <a:ext cx="1295640" cy="609480"/>
          </a:xfrm>
          <a:prstGeom prst="diamond">
            <a:avLst/>
          </a:prstGeom>
          <a:noFill/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b="1">
                <a:latin typeface="Arial"/>
              </a:rPr>
              <a:t>responsible for</a:t>
            </a:r>
            <a:endParaRPr/>
          </a:p>
        </p:txBody>
      </p:sp>
      <p:sp>
        <p:nvSpPr>
          <p:cNvPr id="64" name="CustomShape 24"/>
          <p:cNvSpPr/>
          <p:nvPr/>
        </p:nvSpPr>
        <p:spPr>
          <a:xfrm>
            <a:off x="2304000" y="127440"/>
            <a:ext cx="838080" cy="30456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u="sng">
                <a:latin typeface="Arial"/>
              </a:rPr>
              <a:t>key</a:t>
            </a:r>
            <a:endParaRPr/>
          </a:p>
        </p:txBody>
      </p:sp>
      <p:sp>
        <p:nvSpPr>
          <p:cNvPr id="65" name="CustomShape 25"/>
          <p:cNvSpPr/>
          <p:nvPr/>
        </p:nvSpPr>
        <p:spPr>
          <a:xfrm>
            <a:off x="1740" y="2796981"/>
            <a:ext cx="838080" cy="30456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u="sng">
                <a:latin typeface="Arial"/>
              </a:rPr>
              <a:t>key</a:t>
            </a:r>
            <a:endParaRPr/>
          </a:p>
        </p:txBody>
      </p:sp>
      <p:sp>
        <p:nvSpPr>
          <p:cNvPr id="66" name="CustomShape 26"/>
          <p:cNvSpPr/>
          <p:nvPr/>
        </p:nvSpPr>
        <p:spPr>
          <a:xfrm>
            <a:off x="5660538" y="6438799"/>
            <a:ext cx="838080" cy="30492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u="sng">
                <a:latin typeface="Arial"/>
              </a:rPr>
              <a:t>key</a:t>
            </a:r>
            <a:endParaRPr/>
          </a:p>
        </p:txBody>
      </p:sp>
      <p:sp>
        <p:nvSpPr>
          <p:cNvPr id="67" name="CustomShape 27"/>
          <p:cNvSpPr/>
          <p:nvPr/>
        </p:nvSpPr>
        <p:spPr>
          <a:xfrm>
            <a:off x="7768800" y="143096"/>
            <a:ext cx="838080" cy="30456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dirty="0">
                <a:latin typeface="Arial"/>
              </a:rPr>
              <a:t>name</a:t>
            </a:r>
            <a:endParaRPr dirty="0"/>
          </a:p>
        </p:txBody>
      </p:sp>
      <p:sp>
        <p:nvSpPr>
          <p:cNvPr id="68" name="CustomShape 28"/>
          <p:cNvSpPr/>
          <p:nvPr/>
        </p:nvSpPr>
        <p:spPr>
          <a:xfrm>
            <a:off x="3283046" y="6084180"/>
            <a:ext cx="838080" cy="30492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latin typeface="Arial"/>
              </a:rPr>
              <a:t>name</a:t>
            </a:r>
            <a:endParaRPr/>
          </a:p>
        </p:txBody>
      </p:sp>
      <p:sp>
        <p:nvSpPr>
          <p:cNvPr id="69" name="CustomShape 29"/>
          <p:cNvSpPr/>
          <p:nvPr/>
        </p:nvSpPr>
        <p:spPr>
          <a:xfrm>
            <a:off x="8911318" y="3388222"/>
            <a:ext cx="838080" cy="30492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latin typeface="Arial"/>
              </a:rPr>
              <a:t>name</a:t>
            </a:r>
            <a:endParaRPr/>
          </a:p>
        </p:txBody>
      </p:sp>
      <p:sp>
        <p:nvSpPr>
          <p:cNvPr id="70" name="CustomShape 30"/>
          <p:cNvSpPr/>
          <p:nvPr/>
        </p:nvSpPr>
        <p:spPr>
          <a:xfrm>
            <a:off x="8840433" y="6533280"/>
            <a:ext cx="838080" cy="30492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GB" sz="1200">
                <a:latin typeface="Arial"/>
              </a:rPr>
              <a:t>quan</a:t>
            </a:r>
            <a:endParaRPr/>
          </a:p>
        </p:txBody>
      </p:sp>
      <p:sp>
        <p:nvSpPr>
          <p:cNvPr id="72" name="CustomShape 32"/>
          <p:cNvSpPr/>
          <p:nvPr/>
        </p:nvSpPr>
        <p:spPr>
          <a:xfrm>
            <a:off x="3049920" y="288000"/>
            <a:ext cx="838080" cy="30456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GB" sz="1200">
                <a:latin typeface="Arial"/>
              </a:rPr>
              <a:t>startyear</a:t>
            </a:r>
            <a:endParaRPr/>
          </a:p>
        </p:txBody>
      </p:sp>
      <p:sp>
        <p:nvSpPr>
          <p:cNvPr id="73" name="CustomShape 33"/>
          <p:cNvSpPr/>
          <p:nvPr/>
        </p:nvSpPr>
        <p:spPr>
          <a:xfrm>
            <a:off x="1465560" y="127440"/>
            <a:ext cx="838440" cy="30456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GB" sz="1200">
                <a:latin typeface="Arial"/>
              </a:rPr>
              <a:t>birthyear</a:t>
            </a:r>
            <a:endParaRPr/>
          </a:p>
        </p:txBody>
      </p:sp>
      <p:sp>
        <p:nvSpPr>
          <p:cNvPr id="74" name="CustomShape 34"/>
          <p:cNvSpPr/>
          <p:nvPr/>
        </p:nvSpPr>
        <p:spPr>
          <a:xfrm>
            <a:off x="1385640" y="432000"/>
            <a:ext cx="838440" cy="30492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latin typeface="Arial"/>
              </a:rPr>
              <a:t>salary</a:t>
            </a:r>
            <a:endParaRPr/>
          </a:p>
        </p:txBody>
      </p:sp>
      <p:sp>
        <p:nvSpPr>
          <p:cNvPr id="75" name="CustomShape 35"/>
          <p:cNvSpPr/>
          <p:nvPr/>
        </p:nvSpPr>
        <p:spPr>
          <a:xfrm>
            <a:off x="9044177" y="5307905"/>
            <a:ext cx="838080" cy="30492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latin typeface="Arial"/>
              </a:rPr>
              <a:t>weight</a:t>
            </a:r>
            <a:endParaRPr/>
          </a:p>
        </p:txBody>
      </p:sp>
      <p:sp>
        <p:nvSpPr>
          <p:cNvPr id="76" name="CustomShape 36"/>
          <p:cNvSpPr/>
          <p:nvPr/>
        </p:nvSpPr>
        <p:spPr>
          <a:xfrm>
            <a:off x="9044177" y="4047338"/>
            <a:ext cx="838080" cy="30492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GB" sz="1200">
                <a:latin typeface="Arial"/>
              </a:rPr>
              <a:t>color</a:t>
            </a:r>
            <a:endParaRPr/>
          </a:p>
        </p:txBody>
      </p:sp>
      <p:sp>
        <p:nvSpPr>
          <p:cNvPr id="77" name="CustomShape 37"/>
          <p:cNvSpPr/>
          <p:nvPr/>
        </p:nvSpPr>
        <p:spPr>
          <a:xfrm>
            <a:off x="4642750" y="6447900"/>
            <a:ext cx="838440" cy="30492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latin typeface="Arial"/>
              </a:rPr>
              <a:t>name</a:t>
            </a:r>
            <a:endParaRPr/>
          </a:p>
        </p:txBody>
      </p:sp>
      <p:sp>
        <p:nvSpPr>
          <p:cNvPr id="78" name="CustomShape 38"/>
          <p:cNvSpPr/>
          <p:nvPr/>
        </p:nvSpPr>
        <p:spPr>
          <a:xfrm>
            <a:off x="2401560" y="6451920"/>
            <a:ext cx="838440" cy="30492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GB" sz="1200">
                <a:latin typeface="Arial"/>
              </a:rPr>
              <a:t>qoh</a:t>
            </a:r>
            <a:endParaRPr/>
          </a:p>
        </p:txBody>
      </p:sp>
      <p:sp>
        <p:nvSpPr>
          <p:cNvPr id="79" name="CustomShape 39"/>
          <p:cNvSpPr/>
          <p:nvPr/>
        </p:nvSpPr>
        <p:spPr>
          <a:xfrm>
            <a:off x="9026516" y="3718882"/>
            <a:ext cx="838080" cy="30492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GB" sz="1200">
                <a:latin typeface="Arial"/>
              </a:rPr>
              <a:t>qoh</a:t>
            </a:r>
            <a:endParaRPr/>
          </a:p>
        </p:txBody>
      </p:sp>
      <p:sp>
        <p:nvSpPr>
          <p:cNvPr id="80" name="CustomShape 40"/>
          <p:cNvSpPr/>
          <p:nvPr/>
        </p:nvSpPr>
        <p:spPr>
          <a:xfrm>
            <a:off x="8640000" y="288000"/>
            <a:ext cx="838080" cy="30456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latin typeface="Arial"/>
              </a:rPr>
              <a:t>state</a:t>
            </a:r>
            <a:endParaRPr/>
          </a:p>
        </p:txBody>
      </p:sp>
      <p:sp>
        <p:nvSpPr>
          <p:cNvPr id="81" name="CustomShape 41"/>
          <p:cNvSpPr/>
          <p:nvPr/>
        </p:nvSpPr>
        <p:spPr>
          <a:xfrm>
            <a:off x="6865920" y="144000"/>
            <a:ext cx="838080" cy="30492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u="sng">
                <a:latin typeface="Arial"/>
              </a:rPr>
              <a:t>key</a:t>
            </a:r>
            <a:endParaRPr/>
          </a:p>
        </p:txBody>
      </p:sp>
      <p:sp>
        <p:nvSpPr>
          <p:cNvPr id="82" name="CustomShape 42"/>
          <p:cNvSpPr/>
          <p:nvPr/>
        </p:nvSpPr>
        <p:spPr>
          <a:xfrm>
            <a:off x="6289920" y="1495080"/>
            <a:ext cx="838080" cy="30492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latin typeface="Arial"/>
              </a:rPr>
              <a:t>name</a:t>
            </a:r>
            <a:endParaRPr/>
          </a:p>
        </p:txBody>
      </p:sp>
      <p:sp>
        <p:nvSpPr>
          <p:cNvPr id="83" name="CustomShape 43"/>
          <p:cNvSpPr/>
          <p:nvPr/>
        </p:nvSpPr>
        <p:spPr>
          <a:xfrm>
            <a:off x="82764" y="6059763"/>
            <a:ext cx="838080" cy="30492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latin typeface="Arial"/>
              </a:rPr>
              <a:t>quantity</a:t>
            </a:r>
            <a:endParaRPr/>
          </a:p>
        </p:txBody>
      </p:sp>
      <p:sp>
        <p:nvSpPr>
          <p:cNvPr id="84" name="CustomShape 44"/>
          <p:cNvSpPr/>
          <p:nvPr/>
        </p:nvSpPr>
        <p:spPr>
          <a:xfrm>
            <a:off x="-13537" y="5165193"/>
            <a:ext cx="838080" cy="304560"/>
          </a:xfrm>
          <a:prstGeom prst="ellipse">
            <a:avLst/>
          </a:prstGeom>
          <a:solidFill>
            <a:srgbClr val="FFFFFF"/>
          </a:solidFill>
          <a:ln w="6480">
            <a:solidFill>
              <a:srgbClr val="000000"/>
            </a:solidFill>
            <a:custDash>
              <a:ds d="800000" sp="300000"/>
            </a:custDash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dirty="0">
                <a:latin typeface="Arial"/>
              </a:rPr>
              <a:t>amount</a:t>
            </a:r>
            <a:endParaRPr dirty="0"/>
          </a:p>
        </p:txBody>
      </p:sp>
      <p:sp>
        <p:nvSpPr>
          <p:cNvPr id="85" name="CustomShape 45"/>
          <p:cNvSpPr/>
          <p:nvPr/>
        </p:nvSpPr>
        <p:spPr>
          <a:xfrm>
            <a:off x="3329280" y="6451920"/>
            <a:ext cx="838440" cy="30456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latin typeface="Arial"/>
              </a:rPr>
              <a:t>price</a:t>
            </a:r>
            <a:endParaRPr/>
          </a:p>
        </p:txBody>
      </p:sp>
      <p:cxnSp>
        <p:nvCxnSpPr>
          <p:cNvPr id="86" name="Line 46"/>
          <p:cNvCxnSpPr>
            <a:stCxn id="73" idx="5"/>
            <a:endCxn id="46" idx="0"/>
          </p:cNvCxnSpPr>
          <p:nvPr/>
        </p:nvCxnSpPr>
        <p:spPr>
          <a:xfrm>
            <a:off x="2181240" y="387360"/>
            <a:ext cx="43200" cy="65592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87" name="Line 47"/>
          <p:cNvCxnSpPr>
            <a:endCxn id="46" idx="0"/>
          </p:cNvCxnSpPr>
          <p:nvPr/>
        </p:nvCxnSpPr>
        <p:spPr>
          <a:xfrm flipH="1">
            <a:off x="2224080" y="747360"/>
            <a:ext cx="325800" cy="29592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88" name="Line 48"/>
          <p:cNvCxnSpPr>
            <a:stCxn id="64" idx="3"/>
            <a:endCxn id="46" idx="0"/>
          </p:cNvCxnSpPr>
          <p:nvPr/>
        </p:nvCxnSpPr>
        <p:spPr>
          <a:xfrm flipH="1">
            <a:off x="2224080" y="387360"/>
            <a:ext cx="203040" cy="65592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89" name="Line 49"/>
          <p:cNvCxnSpPr>
            <a:stCxn id="72" idx="4"/>
            <a:endCxn id="46" idx="0"/>
          </p:cNvCxnSpPr>
          <p:nvPr/>
        </p:nvCxnSpPr>
        <p:spPr>
          <a:xfrm flipH="1">
            <a:off x="2224080" y="592560"/>
            <a:ext cx="1245240" cy="45072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90" name="Line 50"/>
          <p:cNvCxnSpPr>
            <a:stCxn id="134" idx="3"/>
            <a:endCxn id="234" idx="0"/>
          </p:cNvCxnSpPr>
          <p:nvPr/>
        </p:nvCxnSpPr>
        <p:spPr>
          <a:xfrm rot="5400000">
            <a:off x="1069133" y="3088510"/>
            <a:ext cx="96507" cy="172332"/>
          </a:xfrm>
          <a:prstGeom prst="bentConnector3">
            <a:avLst>
              <a:gd name="adj1" fmla="val 50000"/>
            </a:avLst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92" name="Line 52"/>
          <p:cNvCxnSpPr>
            <a:stCxn id="65" idx="5"/>
            <a:endCxn id="234" idx="0"/>
          </p:cNvCxnSpPr>
          <p:nvPr/>
        </p:nvCxnSpPr>
        <p:spPr>
          <a:xfrm rot="16200000" flipH="1">
            <a:off x="791158" y="2982867"/>
            <a:ext cx="165991" cy="314134"/>
          </a:xfrm>
          <a:prstGeom prst="bentConnector3">
            <a:avLst>
              <a:gd name="adj1" fmla="val 50000"/>
            </a:avLst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93" name="Line 53"/>
          <p:cNvCxnSpPr>
            <a:stCxn id="84" idx="0"/>
            <a:endCxn id="49" idx="1"/>
          </p:cNvCxnSpPr>
          <p:nvPr/>
        </p:nvCxnSpPr>
        <p:spPr>
          <a:xfrm rot="16200000" flipV="1">
            <a:off x="204341" y="4964030"/>
            <a:ext cx="359614" cy="42711"/>
          </a:xfrm>
          <a:prstGeom prst="bentConnector4">
            <a:avLst>
              <a:gd name="adj1" fmla="val 22420"/>
              <a:gd name="adj2" fmla="val 280342"/>
            </a:avLst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94" name="Line 54"/>
          <p:cNvCxnSpPr>
            <a:stCxn id="53" idx="0"/>
            <a:endCxn id="49" idx="2"/>
          </p:cNvCxnSpPr>
          <p:nvPr/>
        </p:nvCxnSpPr>
        <p:spPr>
          <a:xfrm rot="16200000" flipV="1">
            <a:off x="935811" y="5086660"/>
            <a:ext cx="354364" cy="188922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95" name="Line 55"/>
          <p:cNvCxnSpPr>
            <a:stCxn id="53" idx="3"/>
            <a:endCxn id="50" idx="0"/>
          </p:cNvCxnSpPr>
          <p:nvPr/>
        </p:nvCxnSpPr>
        <p:spPr>
          <a:xfrm>
            <a:off x="1855094" y="5663043"/>
            <a:ext cx="729346" cy="127682"/>
          </a:xfrm>
          <a:prstGeom prst="bentConnector2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96" name="Line 56"/>
          <p:cNvCxnSpPr>
            <a:stCxn id="83" idx="0"/>
            <a:endCxn id="53" idx="1"/>
          </p:cNvCxnSpPr>
          <p:nvPr/>
        </p:nvCxnSpPr>
        <p:spPr>
          <a:xfrm rot="5400000" flipH="1" flipV="1">
            <a:off x="332449" y="5832398"/>
            <a:ext cx="396720" cy="58010"/>
          </a:xfrm>
          <a:prstGeom prst="bentConnector2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97" name="Line 57"/>
          <p:cNvCxnSpPr>
            <a:stCxn id="131" idx="0"/>
            <a:endCxn id="50" idx="2"/>
          </p:cNvCxnSpPr>
          <p:nvPr/>
        </p:nvCxnSpPr>
        <p:spPr>
          <a:xfrm rot="5400000" flipH="1" flipV="1">
            <a:off x="2137673" y="6005154"/>
            <a:ext cx="264115" cy="629419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98" name="Line 58"/>
          <p:cNvCxnSpPr>
            <a:stCxn id="68" idx="2"/>
            <a:endCxn id="50" idx="2"/>
          </p:cNvCxnSpPr>
          <p:nvPr/>
        </p:nvCxnSpPr>
        <p:spPr>
          <a:xfrm rot="10800000">
            <a:off x="2584440" y="6187806"/>
            <a:ext cx="698606" cy="48835"/>
          </a:xfrm>
          <a:prstGeom prst="bentConnector2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99" name="Line 59"/>
          <p:cNvCxnSpPr>
            <a:stCxn id="85" idx="1"/>
            <a:endCxn id="50" idx="2"/>
          </p:cNvCxnSpPr>
          <p:nvPr/>
        </p:nvCxnSpPr>
        <p:spPr>
          <a:xfrm rot="16200000" flipV="1">
            <a:off x="2863896" y="5908350"/>
            <a:ext cx="308717" cy="867627"/>
          </a:xfrm>
          <a:prstGeom prst="bentConnector3">
            <a:avLst>
              <a:gd name="adj1" fmla="val 28060"/>
            </a:avLst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00" name="Line 60"/>
          <p:cNvCxnSpPr>
            <a:stCxn id="78" idx="0"/>
            <a:endCxn id="50" idx="2"/>
          </p:cNvCxnSpPr>
          <p:nvPr/>
        </p:nvCxnSpPr>
        <p:spPr>
          <a:xfrm rot="16200000" flipV="1">
            <a:off x="2570553" y="6201693"/>
            <a:ext cx="264115" cy="23634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01" name="Line 61"/>
          <p:cNvCxnSpPr>
            <a:stCxn id="50" idx="3"/>
            <a:endCxn id="56" idx="1"/>
          </p:cNvCxnSpPr>
          <p:nvPr/>
        </p:nvCxnSpPr>
        <p:spPr>
          <a:xfrm flipV="1">
            <a:off x="3240000" y="5716620"/>
            <a:ext cx="397801" cy="272645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02" name="Line 62"/>
          <p:cNvCxnSpPr>
            <a:stCxn id="56" idx="3"/>
            <a:endCxn id="51" idx="1"/>
          </p:cNvCxnSpPr>
          <p:nvPr/>
        </p:nvCxnSpPr>
        <p:spPr>
          <a:xfrm>
            <a:off x="4933081" y="5716620"/>
            <a:ext cx="72256" cy="318024"/>
          </a:xfrm>
          <a:prstGeom prst="bentConnector3">
            <a:avLst>
              <a:gd name="adj1" fmla="val 50000"/>
            </a:avLst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03" name="Line 63"/>
          <p:cNvCxnSpPr>
            <a:stCxn id="77" idx="7"/>
            <a:endCxn id="51" idx="2"/>
          </p:cNvCxnSpPr>
          <p:nvPr/>
        </p:nvCxnSpPr>
        <p:spPr>
          <a:xfrm rot="5400000" flipH="1" flipV="1">
            <a:off x="5379965" y="6211623"/>
            <a:ext cx="259371" cy="302494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04" name="Line 64"/>
          <p:cNvCxnSpPr>
            <a:stCxn id="66" idx="0"/>
            <a:endCxn id="51" idx="2"/>
          </p:cNvCxnSpPr>
          <p:nvPr/>
        </p:nvCxnSpPr>
        <p:spPr>
          <a:xfrm rot="16200000" flipV="1">
            <a:off x="5767431" y="6126651"/>
            <a:ext cx="205615" cy="418681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05" name="Line 65"/>
          <p:cNvCxnSpPr>
            <a:stCxn id="51" idx="3"/>
            <a:endCxn id="60" idx="1"/>
          </p:cNvCxnSpPr>
          <p:nvPr/>
        </p:nvCxnSpPr>
        <p:spPr>
          <a:xfrm>
            <a:off x="6316457" y="6034644"/>
            <a:ext cx="313493" cy="1270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06" name="Line 66"/>
          <p:cNvCxnSpPr/>
          <p:nvPr/>
        </p:nvCxnSpPr>
        <p:spPr>
          <a:xfrm flipH="1">
            <a:off x="8014065" y="6252480"/>
            <a:ext cx="509040" cy="29772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07" name="Line 67"/>
          <p:cNvCxnSpPr/>
          <p:nvPr/>
        </p:nvCxnSpPr>
        <p:spPr>
          <a:xfrm>
            <a:off x="8522745" y="6252480"/>
            <a:ext cx="597240" cy="28080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08" name="Line 68"/>
          <p:cNvCxnSpPr>
            <a:stCxn id="79" idx="2"/>
            <a:endCxn id="52" idx="0"/>
          </p:cNvCxnSpPr>
          <p:nvPr/>
        </p:nvCxnSpPr>
        <p:spPr>
          <a:xfrm rot="10800000" flipV="1">
            <a:off x="8410784" y="3871342"/>
            <a:ext cx="615733" cy="480916"/>
          </a:xfrm>
          <a:prstGeom prst="bentConnector2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09" name="Line 69"/>
          <p:cNvCxnSpPr>
            <a:stCxn id="69" idx="2"/>
            <a:endCxn id="52" idx="0"/>
          </p:cNvCxnSpPr>
          <p:nvPr/>
        </p:nvCxnSpPr>
        <p:spPr>
          <a:xfrm rot="10800000" flipV="1">
            <a:off x="8410784" y="3540682"/>
            <a:ext cx="500535" cy="811576"/>
          </a:xfrm>
          <a:prstGeom prst="bentConnector2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10" name="Line 70"/>
          <p:cNvCxnSpPr>
            <a:stCxn id="76" idx="4"/>
            <a:endCxn id="52" idx="3"/>
          </p:cNvCxnSpPr>
          <p:nvPr/>
        </p:nvCxnSpPr>
        <p:spPr>
          <a:xfrm rot="5400000">
            <a:off x="9165510" y="4253091"/>
            <a:ext cx="198540" cy="396874"/>
          </a:xfrm>
          <a:prstGeom prst="bentConnector2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11" name="Line 71"/>
          <p:cNvCxnSpPr>
            <a:stCxn id="75" idx="7"/>
            <a:endCxn id="52" idx="3"/>
          </p:cNvCxnSpPr>
          <p:nvPr/>
        </p:nvCxnSpPr>
        <p:spPr>
          <a:xfrm rot="16200000" flipV="1">
            <a:off x="9012052" y="4605089"/>
            <a:ext cx="801762" cy="693180"/>
          </a:xfrm>
          <a:prstGeom prst="bentConnector2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12" name="Line 72"/>
          <p:cNvCxnSpPr>
            <a:stCxn id="51" idx="0"/>
            <a:endCxn id="59" idx="1"/>
          </p:cNvCxnSpPr>
          <p:nvPr/>
        </p:nvCxnSpPr>
        <p:spPr>
          <a:xfrm rot="5400000" flipH="1" flipV="1">
            <a:off x="5601558" y="5408515"/>
            <a:ext cx="486928" cy="368250"/>
          </a:xfrm>
          <a:prstGeom prst="bentConnector2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13" name="Line 73"/>
          <p:cNvCxnSpPr>
            <a:stCxn id="59" idx="0"/>
            <a:endCxn id="47" idx="2"/>
          </p:cNvCxnSpPr>
          <p:nvPr/>
        </p:nvCxnSpPr>
        <p:spPr>
          <a:xfrm rot="5400000" flipH="1" flipV="1">
            <a:off x="5608765" y="2524942"/>
            <a:ext cx="3587516" cy="1451473"/>
          </a:xfrm>
          <a:prstGeom prst="bentConnector3">
            <a:avLst>
              <a:gd name="adj1" fmla="val 21096"/>
            </a:avLst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14" name="Line 74"/>
          <p:cNvCxnSpPr>
            <a:stCxn id="67" idx="4"/>
            <a:endCxn id="47" idx="0"/>
          </p:cNvCxnSpPr>
          <p:nvPr/>
        </p:nvCxnSpPr>
        <p:spPr>
          <a:xfrm rot="5400000">
            <a:off x="7851958" y="723958"/>
            <a:ext cx="612184" cy="5958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15" name="Line 75"/>
          <p:cNvCxnSpPr>
            <a:stCxn id="80" idx="3"/>
            <a:endCxn id="47" idx="0"/>
          </p:cNvCxnSpPr>
          <p:nvPr/>
        </p:nvCxnSpPr>
        <p:spPr>
          <a:xfrm flipH="1">
            <a:off x="8128080" y="547920"/>
            <a:ext cx="635040" cy="51228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16" name="Line 76"/>
          <p:cNvCxnSpPr>
            <a:stCxn id="81" idx="2"/>
            <a:endCxn id="61" idx="3"/>
          </p:cNvCxnSpPr>
          <p:nvPr/>
        </p:nvCxnSpPr>
        <p:spPr>
          <a:xfrm flipH="1">
            <a:off x="5976000" y="296640"/>
            <a:ext cx="890280" cy="6300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17" name="Line 77"/>
          <p:cNvCxnSpPr>
            <a:stCxn id="58" idx="2"/>
            <a:endCxn id="47" idx="1"/>
          </p:cNvCxnSpPr>
          <p:nvPr/>
        </p:nvCxnSpPr>
        <p:spPr>
          <a:xfrm>
            <a:off x="6768000" y="1202400"/>
            <a:ext cx="704880" cy="5616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18" name="Line 78"/>
          <p:cNvCxnSpPr>
            <a:stCxn id="61" idx="3"/>
            <a:endCxn id="58" idx="0"/>
          </p:cNvCxnSpPr>
          <p:nvPr/>
        </p:nvCxnSpPr>
        <p:spPr>
          <a:xfrm>
            <a:off x="5976000" y="359280"/>
            <a:ext cx="792360" cy="23400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19" name="Line 79"/>
          <p:cNvCxnSpPr>
            <a:stCxn id="130" idx="4"/>
            <a:endCxn id="48" idx="3"/>
          </p:cNvCxnSpPr>
          <p:nvPr/>
        </p:nvCxnSpPr>
        <p:spPr>
          <a:xfrm rot="5400000">
            <a:off x="5831811" y="1670930"/>
            <a:ext cx="343279" cy="23940"/>
          </a:xfrm>
          <a:prstGeom prst="bentConnector2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20" name="Line 80"/>
          <p:cNvCxnSpPr>
            <a:stCxn id="48" idx="3"/>
            <a:endCxn id="82" idx="2"/>
          </p:cNvCxnSpPr>
          <p:nvPr/>
        </p:nvCxnSpPr>
        <p:spPr>
          <a:xfrm flipV="1">
            <a:off x="5991480" y="1647720"/>
            <a:ext cx="298800" cy="20700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21" name="Line 81"/>
          <p:cNvCxnSpPr>
            <a:endCxn id="48" idx="3"/>
          </p:cNvCxnSpPr>
          <p:nvPr/>
        </p:nvCxnSpPr>
        <p:spPr>
          <a:xfrm flipH="1" flipV="1">
            <a:off x="5991480" y="1854360"/>
            <a:ext cx="419400" cy="14544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22" name="Line 82"/>
          <p:cNvCxnSpPr>
            <a:stCxn id="48" idx="0"/>
            <a:endCxn id="57" idx="2"/>
          </p:cNvCxnSpPr>
          <p:nvPr/>
        </p:nvCxnSpPr>
        <p:spPr>
          <a:xfrm flipH="1" flipV="1">
            <a:off x="5328000" y="1368000"/>
            <a:ext cx="7920" cy="28836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23" name="Line 83"/>
          <p:cNvCxnSpPr>
            <a:stCxn id="48" idx="1"/>
            <a:endCxn id="54" idx="0"/>
          </p:cNvCxnSpPr>
          <p:nvPr/>
        </p:nvCxnSpPr>
        <p:spPr>
          <a:xfrm rot="10800000" flipV="1">
            <a:off x="4019720" y="1854540"/>
            <a:ext cx="660280" cy="720540"/>
          </a:xfrm>
          <a:prstGeom prst="bentConnector2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24" name="Line 84"/>
          <p:cNvCxnSpPr>
            <a:stCxn id="54" idx="1"/>
            <a:endCxn id="167" idx="3"/>
          </p:cNvCxnSpPr>
          <p:nvPr/>
        </p:nvCxnSpPr>
        <p:spPr>
          <a:xfrm rot="10800000">
            <a:off x="2873526" y="2367138"/>
            <a:ext cx="498375" cy="512682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25" name="Line 85"/>
          <p:cNvCxnSpPr>
            <a:stCxn id="167" idx="3"/>
            <a:endCxn id="62" idx="2"/>
          </p:cNvCxnSpPr>
          <p:nvPr/>
        </p:nvCxnSpPr>
        <p:spPr>
          <a:xfrm flipV="1">
            <a:off x="2873525" y="2117771"/>
            <a:ext cx="435955" cy="249367"/>
          </a:xfrm>
          <a:prstGeom prst="bentConnector2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26" name="Line 86"/>
          <p:cNvCxnSpPr>
            <a:stCxn id="62" idx="0"/>
            <a:endCxn id="46" idx="3"/>
          </p:cNvCxnSpPr>
          <p:nvPr/>
        </p:nvCxnSpPr>
        <p:spPr>
          <a:xfrm rot="16200000" flipV="1">
            <a:off x="2961325" y="1160136"/>
            <a:ext cx="266831" cy="429480"/>
          </a:xfrm>
          <a:prstGeom prst="bentConnector2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27" name="Line 87"/>
          <p:cNvCxnSpPr>
            <a:stCxn id="63" idx="0"/>
            <a:endCxn id="46" idx="1"/>
          </p:cNvCxnSpPr>
          <p:nvPr/>
        </p:nvCxnSpPr>
        <p:spPr>
          <a:xfrm rot="5400000" flipH="1" flipV="1">
            <a:off x="1087590" y="1193010"/>
            <a:ext cx="432480" cy="529380"/>
          </a:xfrm>
          <a:prstGeom prst="bentConnector2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28" name="Line 88"/>
          <p:cNvCxnSpPr>
            <a:stCxn id="50" idx="0"/>
            <a:endCxn id="55" idx="1"/>
          </p:cNvCxnSpPr>
          <p:nvPr/>
        </p:nvCxnSpPr>
        <p:spPr>
          <a:xfrm rot="5400000" flipH="1" flipV="1">
            <a:off x="2617207" y="5084206"/>
            <a:ext cx="673752" cy="739286"/>
          </a:xfrm>
          <a:prstGeom prst="bentConnector2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29" name="Line 89"/>
          <p:cNvCxnSpPr>
            <a:stCxn id="55" idx="3"/>
            <a:endCxn id="48" idx="2"/>
          </p:cNvCxnSpPr>
          <p:nvPr/>
        </p:nvCxnSpPr>
        <p:spPr>
          <a:xfrm flipV="1">
            <a:off x="4619006" y="2053080"/>
            <a:ext cx="716734" cy="3063893"/>
          </a:xfrm>
          <a:prstGeom prst="bentConnector2">
            <a:avLst/>
          </a:prstGeom>
          <a:ln w="9360">
            <a:solidFill>
              <a:srgbClr val="000000"/>
            </a:solidFill>
            <a:round/>
          </a:ln>
        </p:spPr>
      </p:cxnSp>
      <p:sp>
        <p:nvSpPr>
          <p:cNvPr id="130" name="CustomShape 90"/>
          <p:cNvSpPr/>
          <p:nvPr/>
        </p:nvSpPr>
        <p:spPr>
          <a:xfrm>
            <a:off x="5596200" y="1236941"/>
            <a:ext cx="838440" cy="27432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u="sng">
                <a:latin typeface="Arial"/>
              </a:rPr>
              <a:t>key</a:t>
            </a:r>
            <a:endParaRPr/>
          </a:p>
        </p:txBody>
      </p:sp>
      <p:sp>
        <p:nvSpPr>
          <p:cNvPr id="131" name="CustomShape 91"/>
          <p:cNvSpPr/>
          <p:nvPr/>
        </p:nvSpPr>
        <p:spPr>
          <a:xfrm>
            <a:off x="1535801" y="6451920"/>
            <a:ext cx="838440" cy="30492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u="sng">
                <a:latin typeface="Arial"/>
              </a:rPr>
              <a:t>key</a:t>
            </a:r>
            <a:endParaRPr/>
          </a:p>
        </p:txBody>
      </p:sp>
      <p:sp>
        <p:nvSpPr>
          <p:cNvPr id="132" name="CustomShape 92"/>
          <p:cNvSpPr/>
          <p:nvPr/>
        </p:nvSpPr>
        <p:spPr>
          <a:xfrm>
            <a:off x="8840433" y="4927538"/>
            <a:ext cx="838080" cy="30492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u="sng">
                <a:latin typeface="Arial"/>
              </a:rPr>
              <a:t>key</a:t>
            </a:r>
            <a:endParaRPr/>
          </a:p>
        </p:txBody>
      </p:sp>
      <p:sp>
        <p:nvSpPr>
          <p:cNvPr id="133" name="CustomShape 93"/>
          <p:cNvSpPr/>
          <p:nvPr/>
        </p:nvSpPr>
        <p:spPr>
          <a:xfrm>
            <a:off x="2426760" y="487080"/>
            <a:ext cx="838080" cy="30492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latin typeface="Arial"/>
              </a:rPr>
              <a:t>name</a:t>
            </a:r>
            <a:endParaRPr/>
          </a:p>
        </p:txBody>
      </p:sp>
      <p:sp>
        <p:nvSpPr>
          <p:cNvPr id="134" name="CustomShape 94"/>
          <p:cNvSpPr/>
          <p:nvPr/>
        </p:nvSpPr>
        <p:spPr>
          <a:xfrm>
            <a:off x="1080818" y="2866465"/>
            <a:ext cx="838080" cy="30456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GB" sz="1200" dirty="0" err="1">
                <a:latin typeface="Arial"/>
              </a:rPr>
              <a:t>sdate</a:t>
            </a:r>
            <a:endParaRPr dirty="0"/>
          </a:p>
        </p:txBody>
      </p:sp>
      <p:sp>
        <p:nvSpPr>
          <p:cNvPr id="135" name="CustomShape 95"/>
          <p:cNvSpPr/>
          <p:nvPr/>
        </p:nvSpPr>
        <p:spPr>
          <a:xfrm>
            <a:off x="5991480" y="1999440"/>
            <a:ext cx="838080" cy="30456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latin typeface="Arial"/>
              </a:rPr>
              <a:t>floor</a:t>
            </a:r>
            <a:endParaRPr/>
          </a:p>
        </p:txBody>
      </p:sp>
      <p:cxnSp>
        <p:nvCxnSpPr>
          <p:cNvPr id="136" name="Line 96"/>
          <p:cNvCxnSpPr>
            <a:stCxn id="61" idx="2"/>
            <a:endCxn id="57" idx="0"/>
          </p:cNvCxnSpPr>
          <p:nvPr/>
        </p:nvCxnSpPr>
        <p:spPr>
          <a:xfrm>
            <a:off x="5320080" y="557640"/>
            <a:ext cx="8280" cy="20124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sp>
        <p:nvSpPr>
          <p:cNvPr id="137" name="CustomShape 97"/>
          <p:cNvSpPr/>
          <p:nvPr/>
        </p:nvSpPr>
        <p:spPr>
          <a:xfrm>
            <a:off x="7589173" y="6550129"/>
            <a:ext cx="838440" cy="30492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GB" sz="1200">
                <a:latin typeface="Arial"/>
              </a:rPr>
              <a:t>shipdate</a:t>
            </a:r>
            <a:endParaRPr/>
          </a:p>
        </p:txBody>
      </p:sp>
      <p:sp>
        <p:nvSpPr>
          <p:cNvPr id="138" name="Line 98"/>
          <p:cNvSpPr/>
          <p:nvPr/>
        </p:nvSpPr>
        <p:spPr>
          <a:xfrm>
            <a:off x="7766385" y="6800760"/>
            <a:ext cx="504720" cy="1440"/>
          </a:xfrm>
          <a:prstGeom prst="line">
            <a:avLst/>
          </a:prstGeom>
          <a:ln w="9360">
            <a:solidFill>
              <a:srgbClr val="000000"/>
            </a:solidFill>
            <a:custDash>
              <a:ds d="400000" sp="300000"/>
            </a:custDash>
            <a:miter/>
          </a:ln>
        </p:spPr>
      </p:sp>
      <p:sp>
        <p:nvSpPr>
          <p:cNvPr id="139" name="CustomShape 99"/>
          <p:cNvSpPr/>
          <p:nvPr/>
        </p:nvSpPr>
        <p:spPr>
          <a:xfrm>
            <a:off x="7867185" y="5855400"/>
            <a:ext cx="1311480" cy="397080"/>
          </a:xfrm>
          <a:prstGeom prst="rect">
            <a:avLst/>
          </a:prstGeom>
          <a:solidFill>
            <a:srgbClr val="EAEAEA"/>
          </a:solidFill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400" b="1">
                <a:latin typeface="Arial"/>
              </a:rPr>
              <a:t>Supply</a:t>
            </a:r>
            <a:endParaRPr/>
          </a:p>
        </p:txBody>
      </p:sp>
      <p:sp>
        <p:nvSpPr>
          <p:cNvPr id="140" name="CustomShape 100"/>
          <p:cNvSpPr/>
          <p:nvPr/>
        </p:nvSpPr>
        <p:spPr>
          <a:xfrm>
            <a:off x="7951333" y="5171049"/>
            <a:ext cx="952560" cy="447840"/>
          </a:xfrm>
          <a:prstGeom prst="diamond">
            <a:avLst/>
          </a:prstGeom>
          <a:noFill/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b="1" dirty="0">
                <a:latin typeface="Arial"/>
              </a:rPr>
              <a:t>contains</a:t>
            </a:r>
            <a:endParaRPr dirty="0"/>
          </a:p>
        </p:txBody>
      </p:sp>
      <p:cxnSp>
        <p:nvCxnSpPr>
          <p:cNvPr id="141" name="Line 101"/>
          <p:cNvCxnSpPr>
            <a:stCxn id="140" idx="0"/>
            <a:endCxn id="52" idx="2"/>
          </p:cNvCxnSpPr>
          <p:nvPr/>
        </p:nvCxnSpPr>
        <p:spPr>
          <a:xfrm rot="16200000" flipV="1">
            <a:off x="8208343" y="4951779"/>
            <a:ext cx="421711" cy="1683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sp>
        <p:nvSpPr>
          <p:cNvPr id="142" name="CustomShape 102"/>
          <p:cNvSpPr/>
          <p:nvPr/>
        </p:nvSpPr>
        <p:spPr>
          <a:xfrm>
            <a:off x="8809920" y="703080"/>
            <a:ext cx="838080" cy="30492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u="sng">
                <a:latin typeface="Arial"/>
              </a:rPr>
              <a:t>id</a:t>
            </a:r>
            <a:endParaRPr/>
          </a:p>
        </p:txBody>
      </p:sp>
      <p:cxnSp>
        <p:nvCxnSpPr>
          <p:cNvPr id="143" name="Line 103"/>
          <p:cNvCxnSpPr>
            <a:stCxn id="47" idx="0"/>
            <a:endCxn id="142" idx="3"/>
          </p:cNvCxnSpPr>
          <p:nvPr/>
        </p:nvCxnSpPr>
        <p:spPr>
          <a:xfrm flipV="1">
            <a:off x="8128080" y="963360"/>
            <a:ext cx="804960" cy="96840"/>
          </a:xfrm>
          <a:prstGeom prst="straightConnector1">
            <a:avLst/>
          </a:prstGeom>
          <a:ln w="9360">
            <a:solidFill>
              <a:srgbClr val="000000"/>
            </a:solidFill>
            <a:round/>
          </a:ln>
        </p:spPr>
      </p:cxnSp>
      <p:sp>
        <p:nvSpPr>
          <p:cNvPr id="14" name="TextBox 13"/>
          <p:cNvSpPr txBox="1"/>
          <p:nvPr/>
        </p:nvSpPr>
        <p:spPr>
          <a:xfrm>
            <a:off x="4524063" y="483976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5387248" y="44067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3160843" y="4870834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146" name="TextBox 145"/>
          <p:cNvSpPr txBox="1"/>
          <p:nvPr/>
        </p:nvSpPr>
        <p:spPr>
          <a:xfrm>
            <a:off x="6473042" y="47759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47" name="TextBox 146"/>
          <p:cNvSpPr txBox="1"/>
          <p:nvPr/>
        </p:nvSpPr>
        <p:spPr>
          <a:xfrm>
            <a:off x="5767639" y="5081304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148" name="TextBox 147"/>
          <p:cNvSpPr txBox="1"/>
          <p:nvPr/>
        </p:nvSpPr>
        <p:spPr>
          <a:xfrm>
            <a:off x="3356425" y="5404997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149" name="TextBox 148"/>
          <p:cNvSpPr txBox="1"/>
          <p:nvPr/>
        </p:nvSpPr>
        <p:spPr>
          <a:xfrm>
            <a:off x="4893622" y="548734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50" name="TextBox 149"/>
          <p:cNvSpPr txBox="1"/>
          <p:nvPr/>
        </p:nvSpPr>
        <p:spPr>
          <a:xfrm>
            <a:off x="778283" y="2253788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151" name="TextBox 150"/>
          <p:cNvSpPr txBox="1"/>
          <p:nvPr/>
        </p:nvSpPr>
        <p:spPr>
          <a:xfrm>
            <a:off x="795074" y="141793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52" name="TextBox 151"/>
          <p:cNvSpPr txBox="1"/>
          <p:nvPr/>
        </p:nvSpPr>
        <p:spPr>
          <a:xfrm>
            <a:off x="1805547" y="5388553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</a:t>
            </a:r>
            <a:endParaRPr lang="en-US" sz="1200" dirty="0"/>
          </a:p>
        </p:txBody>
      </p:sp>
      <p:sp>
        <p:nvSpPr>
          <p:cNvPr id="153" name="TextBox 152"/>
          <p:cNvSpPr txBox="1"/>
          <p:nvPr/>
        </p:nvSpPr>
        <p:spPr>
          <a:xfrm>
            <a:off x="1203840" y="51400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154" name="TextBox 153"/>
          <p:cNvSpPr txBox="1"/>
          <p:nvPr/>
        </p:nvSpPr>
        <p:spPr>
          <a:xfrm>
            <a:off x="5316406" y="1309794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155" name="TextBox 154"/>
          <p:cNvSpPr txBox="1"/>
          <p:nvPr/>
        </p:nvSpPr>
        <p:spPr>
          <a:xfrm>
            <a:off x="5117622" y="5374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56" name="TextBox 155"/>
          <p:cNvSpPr txBox="1"/>
          <p:nvPr/>
        </p:nvSpPr>
        <p:spPr>
          <a:xfrm>
            <a:off x="6416889" y="33616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157" name="TextBox 156"/>
          <p:cNvSpPr txBox="1"/>
          <p:nvPr/>
        </p:nvSpPr>
        <p:spPr>
          <a:xfrm>
            <a:off x="6731107" y="11460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58" name="TextBox 157"/>
          <p:cNvSpPr txBox="1"/>
          <p:nvPr/>
        </p:nvSpPr>
        <p:spPr>
          <a:xfrm>
            <a:off x="3275716" y="208889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59" name="TextBox 158"/>
          <p:cNvSpPr txBox="1"/>
          <p:nvPr/>
        </p:nvSpPr>
        <p:spPr>
          <a:xfrm>
            <a:off x="3299094" y="1271476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160" name="TextBox 159"/>
          <p:cNvSpPr txBox="1"/>
          <p:nvPr/>
        </p:nvSpPr>
        <p:spPr>
          <a:xfrm>
            <a:off x="7503087" y="5744018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161" name="TextBox 160"/>
          <p:cNvSpPr txBox="1"/>
          <p:nvPr/>
        </p:nvSpPr>
        <p:spPr>
          <a:xfrm>
            <a:off x="6426734" y="578726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63" name="TextBox 162"/>
          <p:cNvSpPr txBox="1"/>
          <p:nvPr/>
        </p:nvSpPr>
        <p:spPr>
          <a:xfrm>
            <a:off x="8208000" y="489573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64" name="TextBox 163"/>
          <p:cNvSpPr txBox="1"/>
          <p:nvPr/>
        </p:nvSpPr>
        <p:spPr>
          <a:xfrm>
            <a:off x="8410783" y="5543532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166" name="TextBox 165"/>
          <p:cNvSpPr txBox="1"/>
          <p:nvPr/>
        </p:nvSpPr>
        <p:spPr>
          <a:xfrm>
            <a:off x="3186491" y="260488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67" name="CustomShape 6"/>
          <p:cNvSpPr/>
          <p:nvPr/>
        </p:nvSpPr>
        <p:spPr>
          <a:xfrm>
            <a:off x="1562045" y="2164656"/>
            <a:ext cx="1311480" cy="404963"/>
          </a:xfrm>
          <a:prstGeom prst="rect">
            <a:avLst/>
          </a:prstGeom>
          <a:solidFill>
            <a:srgbClr val="EAEAEA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400" b="1" dirty="0" smtClean="0">
                <a:latin typeface="Arial"/>
              </a:rPr>
              <a:t>Manager</a:t>
            </a:r>
            <a:endParaRPr dirty="0"/>
          </a:p>
        </p:txBody>
      </p:sp>
      <p:cxnSp>
        <p:nvCxnSpPr>
          <p:cNvPr id="168" name="Line 85"/>
          <p:cNvCxnSpPr>
            <a:stCxn id="46" idx="2"/>
            <a:endCxn id="167" idx="0"/>
          </p:cNvCxnSpPr>
          <p:nvPr/>
        </p:nvCxnSpPr>
        <p:spPr>
          <a:xfrm rot="5400000">
            <a:off x="1858695" y="1799091"/>
            <a:ext cx="724656" cy="6475"/>
          </a:xfrm>
          <a:prstGeom prst="bentConnector3">
            <a:avLst>
              <a:gd name="adj1" fmla="val 50000"/>
            </a:avLst>
          </a:prstGeom>
          <a:ln w="9360">
            <a:solidFill>
              <a:srgbClr val="000000"/>
            </a:solidFill>
            <a:round/>
          </a:ln>
        </p:spPr>
      </p:cxnSp>
      <p:sp>
        <p:nvSpPr>
          <p:cNvPr id="169" name="TextBox 168"/>
          <p:cNvSpPr txBox="1"/>
          <p:nvPr/>
        </p:nvSpPr>
        <p:spPr>
          <a:xfrm>
            <a:off x="3985920" y="2338336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170" name="TextBox 169"/>
          <p:cNvSpPr txBox="1"/>
          <p:nvPr/>
        </p:nvSpPr>
        <p:spPr>
          <a:xfrm>
            <a:off x="2069418" y="1643754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</a:t>
            </a:r>
            <a:endParaRPr lang="en-US" sz="1600" dirty="0"/>
          </a:p>
        </p:txBody>
      </p:sp>
      <p:sp>
        <p:nvSpPr>
          <p:cNvPr id="171" name="CustomShape 31"/>
          <p:cNvSpPr/>
          <p:nvPr/>
        </p:nvSpPr>
        <p:spPr>
          <a:xfrm>
            <a:off x="1794509" y="2673510"/>
            <a:ext cx="838080" cy="30492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dirty="0" smtClean="0">
                <a:latin typeface="Arial"/>
              </a:rPr>
              <a:t>bonus</a:t>
            </a:r>
            <a:endParaRPr dirty="0"/>
          </a:p>
        </p:txBody>
      </p:sp>
      <p:cxnSp>
        <p:nvCxnSpPr>
          <p:cNvPr id="172" name="Line 87"/>
          <p:cNvCxnSpPr>
            <a:stCxn id="171" idx="0"/>
            <a:endCxn id="167" idx="2"/>
          </p:cNvCxnSpPr>
          <p:nvPr/>
        </p:nvCxnSpPr>
        <p:spPr>
          <a:xfrm rot="5400000" flipH="1" flipV="1">
            <a:off x="2163722" y="2619447"/>
            <a:ext cx="103891" cy="4236"/>
          </a:xfrm>
          <a:prstGeom prst="bentConnector3">
            <a:avLst>
              <a:gd name="adj1" fmla="val 50000"/>
            </a:avLst>
          </a:prstGeom>
          <a:ln w="9360">
            <a:solidFill>
              <a:srgbClr val="000000"/>
            </a:solidFill>
            <a:round/>
          </a:ln>
        </p:spPr>
      </p:cxnSp>
      <p:sp>
        <p:nvSpPr>
          <p:cNvPr id="234" name="CustomShape 9"/>
          <p:cNvSpPr/>
          <p:nvPr/>
        </p:nvSpPr>
        <p:spPr>
          <a:xfrm>
            <a:off x="375480" y="3222930"/>
            <a:ext cx="1311480" cy="396720"/>
          </a:xfrm>
          <a:prstGeom prst="rect">
            <a:avLst/>
          </a:prstGeom>
          <a:solidFill>
            <a:srgbClr val="EAEAEA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400" b="1" dirty="0" smtClean="0">
                <a:latin typeface="Arial"/>
              </a:rPr>
              <a:t>Transaction</a:t>
            </a:r>
            <a:endParaRPr dirty="0"/>
          </a:p>
        </p:txBody>
      </p:sp>
      <p:sp>
        <p:nvSpPr>
          <p:cNvPr id="248" name="TextBox 247"/>
          <p:cNvSpPr txBox="1"/>
          <p:nvPr/>
        </p:nvSpPr>
        <p:spPr>
          <a:xfrm>
            <a:off x="904327" y="385555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</a:t>
            </a:r>
            <a:endParaRPr lang="en-US" sz="1200" dirty="0"/>
          </a:p>
        </p:txBody>
      </p:sp>
      <p:sp>
        <p:nvSpPr>
          <p:cNvPr id="249" name="Oval 248"/>
          <p:cNvSpPr/>
          <p:nvPr/>
        </p:nvSpPr>
        <p:spPr>
          <a:xfrm>
            <a:off x="912775" y="3859164"/>
            <a:ext cx="236890" cy="2438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Line 2"/>
          <p:cNvSpPr/>
          <p:nvPr/>
        </p:nvSpPr>
        <p:spPr>
          <a:xfrm>
            <a:off x="1018532" y="3619119"/>
            <a:ext cx="12688" cy="237348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</p:sp>
      <p:cxnSp>
        <p:nvCxnSpPr>
          <p:cNvPr id="253" name="Line 85"/>
          <p:cNvCxnSpPr>
            <a:stCxn id="249" idx="4"/>
            <a:endCxn id="49" idx="0"/>
          </p:cNvCxnSpPr>
          <p:nvPr/>
        </p:nvCxnSpPr>
        <p:spPr>
          <a:xfrm rot="5400000">
            <a:off x="772769" y="4348767"/>
            <a:ext cx="504215" cy="12688"/>
          </a:xfrm>
          <a:prstGeom prst="bentConnector3">
            <a:avLst>
              <a:gd name="adj1" fmla="val 50000"/>
            </a:avLst>
          </a:prstGeom>
          <a:ln w="9360">
            <a:solidFill>
              <a:srgbClr val="000000"/>
            </a:solidFill>
            <a:round/>
          </a:ln>
        </p:spPr>
      </p:cxnSp>
      <p:sp>
        <p:nvSpPr>
          <p:cNvPr id="261" name="TextBox 260"/>
          <p:cNvSpPr txBox="1"/>
          <p:nvPr/>
        </p:nvSpPr>
        <p:spPr>
          <a:xfrm>
            <a:off x="876891" y="4172110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</a:t>
            </a:r>
            <a:endParaRPr lang="en-US" sz="1600" dirty="0"/>
          </a:p>
        </p:txBody>
      </p:sp>
      <p:sp>
        <p:nvSpPr>
          <p:cNvPr id="262" name="CustomShape 9"/>
          <p:cNvSpPr/>
          <p:nvPr/>
        </p:nvSpPr>
        <p:spPr>
          <a:xfrm>
            <a:off x="1971318" y="4676321"/>
            <a:ext cx="1016192" cy="354743"/>
          </a:xfrm>
          <a:prstGeom prst="rect">
            <a:avLst/>
          </a:prstGeom>
          <a:solidFill>
            <a:srgbClr val="EAEAEA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400" b="1" dirty="0" smtClean="0">
                <a:latin typeface="Arial"/>
              </a:rPr>
              <a:t>Withdrawal</a:t>
            </a:r>
            <a:endParaRPr dirty="0"/>
          </a:p>
        </p:txBody>
      </p:sp>
      <p:sp>
        <p:nvSpPr>
          <p:cNvPr id="263" name="CustomShape 9"/>
          <p:cNvSpPr/>
          <p:nvPr/>
        </p:nvSpPr>
        <p:spPr>
          <a:xfrm>
            <a:off x="2007746" y="4287975"/>
            <a:ext cx="903076" cy="320846"/>
          </a:xfrm>
          <a:prstGeom prst="rect">
            <a:avLst/>
          </a:prstGeom>
          <a:solidFill>
            <a:srgbClr val="EAEAEA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400" b="1">
                <a:latin typeface="Arial"/>
              </a:rPr>
              <a:t>Debit</a:t>
            </a:r>
            <a:endParaRPr/>
          </a:p>
        </p:txBody>
      </p:sp>
      <p:cxnSp>
        <p:nvCxnSpPr>
          <p:cNvPr id="265" name="Line 85"/>
          <p:cNvCxnSpPr>
            <a:stCxn id="248" idx="3"/>
            <a:endCxn id="263" idx="1"/>
          </p:cNvCxnSpPr>
          <p:nvPr/>
        </p:nvCxnSpPr>
        <p:spPr>
          <a:xfrm>
            <a:off x="1173953" y="3994053"/>
            <a:ext cx="833793" cy="454345"/>
          </a:xfrm>
          <a:prstGeom prst="bentConnector3">
            <a:avLst>
              <a:gd name="adj1" fmla="val 50000"/>
            </a:avLst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268" name="Line 85"/>
          <p:cNvCxnSpPr>
            <a:stCxn id="248" idx="3"/>
            <a:endCxn id="262" idx="1"/>
          </p:cNvCxnSpPr>
          <p:nvPr/>
        </p:nvCxnSpPr>
        <p:spPr>
          <a:xfrm>
            <a:off x="1173953" y="3994053"/>
            <a:ext cx="797365" cy="859640"/>
          </a:xfrm>
          <a:prstGeom prst="bentConnector3">
            <a:avLst>
              <a:gd name="adj1" fmla="val 73645"/>
            </a:avLst>
          </a:prstGeom>
          <a:ln w="9360">
            <a:solidFill>
              <a:srgbClr val="000000"/>
            </a:solidFill>
            <a:round/>
          </a:ln>
        </p:spPr>
      </p:cxnSp>
      <p:sp>
        <p:nvSpPr>
          <p:cNvPr id="271" name="CustomShape 31"/>
          <p:cNvSpPr/>
          <p:nvPr/>
        </p:nvSpPr>
        <p:spPr>
          <a:xfrm>
            <a:off x="3037077" y="4126764"/>
            <a:ext cx="838080" cy="30492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dirty="0" smtClean="0">
                <a:latin typeface="Arial"/>
              </a:rPr>
              <a:t>amount</a:t>
            </a:r>
            <a:endParaRPr dirty="0"/>
          </a:p>
        </p:txBody>
      </p:sp>
      <p:cxnSp>
        <p:nvCxnSpPr>
          <p:cNvPr id="272" name="Line 51"/>
          <p:cNvCxnSpPr>
            <a:stCxn id="263" idx="3"/>
            <a:endCxn id="271" idx="2"/>
          </p:cNvCxnSpPr>
          <p:nvPr/>
        </p:nvCxnSpPr>
        <p:spPr>
          <a:xfrm flipV="1">
            <a:off x="2910822" y="4279224"/>
            <a:ext cx="126255" cy="169174"/>
          </a:xfrm>
          <a:prstGeom prst="bentConnector3">
            <a:avLst>
              <a:gd name="adj1" fmla="val 50000"/>
            </a:avLst>
          </a:prstGeom>
          <a:ln w="9360">
            <a:solidFill>
              <a:srgbClr val="000000"/>
            </a:solidFill>
            <a:round/>
          </a:ln>
        </p:spPr>
      </p:cxnSp>
      <p:sp>
        <p:nvSpPr>
          <p:cNvPr id="275" name="CustomShape 31"/>
          <p:cNvSpPr/>
          <p:nvPr/>
        </p:nvSpPr>
        <p:spPr>
          <a:xfrm>
            <a:off x="3060433" y="4459856"/>
            <a:ext cx="838080" cy="30492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dirty="0" smtClean="0">
                <a:latin typeface="Arial"/>
              </a:rPr>
              <a:t>amount</a:t>
            </a:r>
            <a:endParaRPr dirty="0"/>
          </a:p>
        </p:txBody>
      </p:sp>
      <p:cxnSp>
        <p:nvCxnSpPr>
          <p:cNvPr id="276" name="Line 51"/>
          <p:cNvCxnSpPr>
            <a:stCxn id="275" idx="2"/>
            <a:endCxn id="262" idx="3"/>
          </p:cNvCxnSpPr>
          <p:nvPr/>
        </p:nvCxnSpPr>
        <p:spPr>
          <a:xfrm rot="10800000" flipV="1">
            <a:off x="2987511" y="4612315"/>
            <a:ext cx="72923" cy="241377"/>
          </a:xfrm>
          <a:prstGeom prst="bentConnector3">
            <a:avLst>
              <a:gd name="adj1" fmla="val 50000"/>
            </a:avLst>
          </a:prstGeom>
          <a:ln w="9360">
            <a:solidFill>
              <a:srgbClr val="000000"/>
            </a:solidFill>
            <a:round/>
          </a:ln>
        </p:spPr>
      </p:cxnSp>
      <p:sp>
        <p:nvSpPr>
          <p:cNvPr id="283" name="CustomShape 8"/>
          <p:cNvSpPr/>
          <p:nvPr/>
        </p:nvSpPr>
        <p:spPr>
          <a:xfrm>
            <a:off x="5596200" y="2702996"/>
            <a:ext cx="1311480" cy="397080"/>
          </a:xfrm>
          <a:prstGeom prst="rect">
            <a:avLst/>
          </a:prstGeom>
          <a:solidFill>
            <a:srgbClr val="EAEAEA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400" b="1" dirty="0" smtClean="0">
                <a:latin typeface="Arial"/>
              </a:rPr>
              <a:t>Customer</a:t>
            </a:r>
          </a:p>
        </p:txBody>
      </p:sp>
      <p:sp>
        <p:nvSpPr>
          <p:cNvPr id="284" name="CustomShape 95"/>
          <p:cNvSpPr/>
          <p:nvPr/>
        </p:nvSpPr>
        <p:spPr>
          <a:xfrm>
            <a:off x="6366373" y="3202920"/>
            <a:ext cx="838080" cy="30456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dirty="0" smtClean="0">
                <a:latin typeface="Arial"/>
              </a:rPr>
              <a:t>name</a:t>
            </a:r>
            <a:endParaRPr dirty="0"/>
          </a:p>
        </p:txBody>
      </p:sp>
      <p:cxnSp>
        <p:nvCxnSpPr>
          <p:cNvPr id="285" name="Line 81"/>
          <p:cNvCxnSpPr>
            <a:stCxn id="284" idx="2"/>
            <a:endCxn id="283" idx="2"/>
          </p:cNvCxnSpPr>
          <p:nvPr/>
        </p:nvCxnSpPr>
        <p:spPr>
          <a:xfrm rot="10800000">
            <a:off x="6251941" y="3100076"/>
            <a:ext cx="114433" cy="255124"/>
          </a:xfrm>
          <a:prstGeom prst="bentConnector2">
            <a:avLst/>
          </a:prstGeom>
          <a:ln w="9360">
            <a:solidFill>
              <a:srgbClr val="000000"/>
            </a:solidFill>
            <a:round/>
          </a:ln>
        </p:spPr>
      </p:cxnSp>
      <p:sp>
        <p:nvSpPr>
          <p:cNvPr id="289" name="CustomShape 95"/>
          <p:cNvSpPr/>
          <p:nvPr/>
        </p:nvSpPr>
        <p:spPr>
          <a:xfrm>
            <a:off x="6992445" y="2864917"/>
            <a:ext cx="838080" cy="30456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dirty="0" smtClean="0">
                <a:latin typeface="Arial"/>
              </a:rPr>
              <a:t>address</a:t>
            </a:r>
            <a:endParaRPr dirty="0"/>
          </a:p>
        </p:txBody>
      </p:sp>
      <p:cxnSp>
        <p:nvCxnSpPr>
          <p:cNvPr id="290" name="Line 81"/>
          <p:cNvCxnSpPr>
            <a:stCxn id="289" idx="2"/>
            <a:endCxn id="283" idx="3"/>
          </p:cNvCxnSpPr>
          <p:nvPr/>
        </p:nvCxnSpPr>
        <p:spPr>
          <a:xfrm rot="10800000">
            <a:off x="6907681" y="2901537"/>
            <a:ext cx="84765" cy="115661"/>
          </a:xfrm>
          <a:prstGeom prst="bentConnector3">
            <a:avLst>
              <a:gd name="adj1" fmla="val 50000"/>
            </a:avLst>
          </a:prstGeom>
          <a:ln w="9360">
            <a:solidFill>
              <a:srgbClr val="000000"/>
            </a:solidFill>
            <a:round/>
          </a:ln>
        </p:spPr>
      </p:cxnSp>
      <p:sp>
        <p:nvSpPr>
          <p:cNvPr id="293" name="CustomShape 14"/>
          <p:cNvSpPr/>
          <p:nvPr/>
        </p:nvSpPr>
        <p:spPr>
          <a:xfrm>
            <a:off x="8370406" y="2359391"/>
            <a:ext cx="1295640" cy="609480"/>
          </a:xfrm>
          <a:prstGeom prst="diamond">
            <a:avLst/>
          </a:prstGeom>
          <a:noFill/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b="1" dirty="0" smtClean="0">
                <a:latin typeface="Arial"/>
              </a:rPr>
              <a:t>living in</a:t>
            </a:r>
            <a:endParaRPr dirty="0"/>
          </a:p>
        </p:txBody>
      </p:sp>
      <p:cxnSp>
        <p:nvCxnSpPr>
          <p:cNvPr id="294" name="Line 83"/>
          <p:cNvCxnSpPr>
            <a:stCxn id="293" idx="1"/>
            <a:endCxn id="283" idx="3"/>
          </p:cNvCxnSpPr>
          <p:nvPr/>
        </p:nvCxnSpPr>
        <p:spPr>
          <a:xfrm rot="10800000" flipV="1">
            <a:off x="6907680" y="2664130"/>
            <a:ext cx="1462726" cy="237405"/>
          </a:xfrm>
          <a:prstGeom prst="bentConnector3">
            <a:avLst>
              <a:gd name="adj1" fmla="val 90601"/>
            </a:avLst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298" name="Line 83"/>
          <p:cNvCxnSpPr>
            <a:stCxn id="47" idx="2"/>
            <a:endCxn id="293" idx="0"/>
          </p:cNvCxnSpPr>
          <p:nvPr/>
        </p:nvCxnSpPr>
        <p:spPr>
          <a:xfrm rot="16200000" flipH="1">
            <a:off x="8122008" y="1463172"/>
            <a:ext cx="902471" cy="889966"/>
          </a:xfrm>
          <a:prstGeom prst="bentConnector3">
            <a:avLst>
              <a:gd name="adj1" fmla="val 50000"/>
            </a:avLst>
          </a:prstGeom>
          <a:ln w="9360">
            <a:solidFill>
              <a:srgbClr val="000000"/>
            </a:solidFill>
            <a:round/>
          </a:ln>
        </p:spPr>
      </p:cxnSp>
      <p:sp>
        <p:nvSpPr>
          <p:cNvPr id="302" name="TextBox 301"/>
          <p:cNvSpPr txBox="1"/>
          <p:nvPr/>
        </p:nvSpPr>
        <p:spPr>
          <a:xfrm>
            <a:off x="8155213" y="2678653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303" name="TextBox 302"/>
          <p:cNvSpPr txBox="1"/>
          <p:nvPr/>
        </p:nvSpPr>
        <p:spPr>
          <a:xfrm>
            <a:off x="8985197" y="210395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304" name="CustomShape 8"/>
          <p:cNvSpPr/>
          <p:nvPr/>
        </p:nvSpPr>
        <p:spPr>
          <a:xfrm>
            <a:off x="3861394" y="3622772"/>
            <a:ext cx="1311480" cy="397080"/>
          </a:xfrm>
          <a:prstGeom prst="rect">
            <a:avLst/>
          </a:prstGeom>
          <a:solidFill>
            <a:srgbClr val="EAEAEA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400" b="1" dirty="0" smtClean="0">
                <a:latin typeface="Arial"/>
              </a:rPr>
              <a:t>Account</a:t>
            </a:r>
          </a:p>
        </p:txBody>
      </p:sp>
      <p:sp>
        <p:nvSpPr>
          <p:cNvPr id="316" name="CustomShape 14"/>
          <p:cNvSpPr/>
          <p:nvPr/>
        </p:nvSpPr>
        <p:spPr>
          <a:xfrm>
            <a:off x="5690928" y="3572420"/>
            <a:ext cx="1295640" cy="609480"/>
          </a:xfrm>
          <a:prstGeom prst="diamond">
            <a:avLst/>
          </a:prstGeom>
          <a:noFill/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b="1" dirty="0" smtClean="0">
                <a:latin typeface="Arial"/>
              </a:rPr>
              <a:t>owns</a:t>
            </a:r>
            <a:endParaRPr dirty="0"/>
          </a:p>
        </p:txBody>
      </p:sp>
      <p:cxnSp>
        <p:nvCxnSpPr>
          <p:cNvPr id="317" name="Line 83"/>
          <p:cNvCxnSpPr>
            <a:stCxn id="316" idx="1"/>
            <a:endCxn id="304" idx="3"/>
          </p:cNvCxnSpPr>
          <p:nvPr/>
        </p:nvCxnSpPr>
        <p:spPr>
          <a:xfrm rot="10800000">
            <a:off x="5172874" y="3821312"/>
            <a:ext cx="518054" cy="55848"/>
          </a:xfrm>
          <a:prstGeom prst="bentConnector3">
            <a:avLst>
              <a:gd name="adj1" fmla="val 50000"/>
            </a:avLst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320" name="Line 83"/>
          <p:cNvCxnSpPr>
            <a:stCxn id="316" idx="0"/>
            <a:endCxn id="283" idx="2"/>
          </p:cNvCxnSpPr>
          <p:nvPr/>
        </p:nvCxnSpPr>
        <p:spPr>
          <a:xfrm rot="16200000" flipV="1">
            <a:off x="6059172" y="3292844"/>
            <a:ext cx="472344" cy="86808"/>
          </a:xfrm>
          <a:prstGeom prst="bentConnector3">
            <a:avLst>
              <a:gd name="adj1" fmla="val 50000"/>
            </a:avLst>
          </a:prstGeom>
          <a:ln w="9360">
            <a:solidFill>
              <a:srgbClr val="000000"/>
            </a:solidFill>
            <a:round/>
          </a:ln>
        </p:spPr>
      </p:cxnSp>
      <p:sp>
        <p:nvSpPr>
          <p:cNvPr id="326" name="CustomShape 95"/>
          <p:cNvSpPr/>
          <p:nvPr/>
        </p:nvSpPr>
        <p:spPr>
          <a:xfrm>
            <a:off x="4172340" y="3200195"/>
            <a:ext cx="838080" cy="30456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dirty="0" smtClean="0">
                <a:latin typeface="Arial"/>
              </a:rPr>
              <a:t>balance</a:t>
            </a:r>
            <a:endParaRPr dirty="0"/>
          </a:p>
        </p:txBody>
      </p:sp>
      <p:cxnSp>
        <p:nvCxnSpPr>
          <p:cNvPr id="327" name="Line 83"/>
          <p:cNvCxnSpPr>
            <a:stCxn id="304" idx="0"/>
            <a:endCxn id="326" idx="4"/>
          </p:cNvCxnSpPr>
          <p:nvPr/>
        </p:nvCxnSpPr>
        <p:spPr>
          <a:xfrm rot="5400000" flipH="1" flipV="1">
            <a:off x="4495249" y="3526641"/>
            <a:ext cx="118017" cy="74246"/>
          </a:xfrm>
          <a:prstGeom prst="bentConnector3">
            <a:avLst>
              <a:gd name="adj1" fmla="val 50000"/>
            </a:avLst>
          </a:prstGeom>
          <a:ln w="9360">
            <a:solidFill>
              <a:srgbClr val="000000"/>
            </a:solidFill>
            <a:round/>
          </a:ln>
        </p:spPr>
      </p:cxnSp>
      <p:sp>
        <p:nvSpPr>
          <p:cNvPr id="330" name="CustomShape 95"/>
          <p:cNvSpPr/>
          <p:nvPr/>
        </p:nvSpPr>
        <p:spPr>
          <a:xfrm>
            <a:off x="4129451" y="4180603"/>
            <a:ext cx="838080" cy="30456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u="sng" dirty="0" smtClean="0">
                <a:latin typeface="Arial"/>
              </a:rPr>
              <a:t>key</a:t>
            </a:r>
            <a:endParaRPr u="sng" dirty="0"/>
          </a:p>
        </p:txBody>
      </p:sp>
      <p:cxnSp>
        <p:nvCxnSpPr>
          <p:cNvPr id="331" name="Line 83"/>
          <p:cNvCxnSpPr>
            <a:stCxn id="304" idx="2"/>
            <a:endCxn id="330" idx="0"/>
          </p:cNvCxnSpPr>
          <p:nvPr/>
        </p:nvCxnSpPr>
        <p:spPr>
          <a:xfrm rot="16200000" flipH="1">
            <a:off x="4452437" y="4084548"/>
            <a:ext cx="160751" cy="31357"/>
          </a:xfrm>
          <a:prstGeom prst="bentConnector3">
            <a:avLst>
              <a:gd name="adj1" fmla="val 50000"/>
            </a:avLst>
          </a:prstGeom>
          <a:ln w="9360">
            <a:solidFill>
              <a:srgbClr val="000000"/>
            </a:solidFill>
            <a:round/>
          </a:ln>
        </p:spPr>
      </p:cxnSp>
      <p:sp>
        <p:nvSpPr>
          <p:cNvPr id="336" name="CustomShape 14"/>
          <p:cNvSpPr/>
          <p:nvPr/>
        </p:nvSpPr>
        <p:spPr>
          <a:xfrm>
            <a:off x="2260807" y="3309914"/>
            <a:ext cx="1295640" cy="609480"/>
          </a:xfrm>
          <a:prstGeom prst="diamond">
            <a:avLst/>
          </a:prstGeom>
          <a:noFill/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b="1" dirty="0" smtClean="0">
                <a:latin typeface="Arial"/>
              </a:rPr>
              <a:t>performs</a:t>
            </a:r>
            <a:endParaRPr dirty="0"/>
          </a:p>
        </p:txBody>
      </p:sp>
      <p:sp>
        <p:nvSpPr>
          <p:cNvPr id="337" name="TextBox 336"/>
          <p:cNvSpPr txBox="1"/>
          <p:nvPr/>
        </p:nvSpPr>
        <p:spPr>
          <a:xfrm>
            <a:off x="5517668" y="3622772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338" name="TextBox 337"/>
          <p:cNvSpPr txBox="1"/>
          <p:nvPr/>
        </p:nvSpPr>
        <p:spPr>
          <a:xfrm>
            <a:off x="6139394" y="331954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cxnSp>
        <p:nvCxnSpPr>
          <p:cNvPr id="339" name="Line 83"/>
          <p:cNvCxnSpPr>
            <a:stCxn id="304" idx="1"/>
            <a:endCxn id="336" idx="3"/>
          </p:cNvCxnSpPr>
          <p:nvPr/>
        </p:nvCxnSpPr>
        <p:spPr>
          <a:xfrm rot="10800000">
            <a:off x="3556448" y="3614654"/>
            <a:ext cx="304947" cy="206658"/>
          </a:xfrm>
          <a:prstGeom prst="bentConnector3">
            <a:avLst>
              <a:gd name="adj1" fmla="val 50000"/>
            </a:avLst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342" name="Line 83"/>
          <p:cNvCxnSpPr>
            <a:stCxn id="336" idx="1"/>
            <a:endCxn id="234" idx="3"/>
          </p:cNvCxnSpPr>
          <p:nvPr/>
        </p:nvCxnSpPr>
        <p:spPr>
          <a:xfrm rot="10800000">
            <a:off x="1686961" y="3421290"/>
            <a:ext cx="573847" cy="193364"/>
          </a:xfrm>
          <a:prstGeom prst="bentConnector3">
            <a:avLst>
              <a:gd name="adj1" fmla="val 50000"/>
            </a:avLst>
          </a:prstGeom>
          <a:ln w="9360">
            <a:solidFill>
              <a:srgbClr val="000000"/>
            </a:solidFill>
            <a:round/>
          </a:ln>
        </p:spPr>
      </p:cxnSp>
      <p:sp>
        <p:nvSpPr>
          <p:cNvPr id="346" name="TextBox 345"/>
          <p:cNvSpPr txBox="1"/>
          <p:nvPr/>
        </p:nvSpPr>
        <p:spPr>
          <a:xfrm>
            <a:off x="2058912" y="3361928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349" name="TextBox 348"/>
          <p:cNvSpPr txBox="1"/>
          <p:nvPr/>
        </p:nvSpPr>
        <p:spPr>
          <a:xfrm>
            <a:off x="3470815" y="335991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353" name="CustomShape 90"/>
          <p:cNvSpPr/>
          <p:nvPr/>
        </p:nvSpPr>
        <p:spPr>
          <a:xfrm>
            <a:off x="6850946" y="2284155"/>
            <a:ext cx="838440" cy="27432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u="sng">
                <a:latin typeface="Arial"/>
              </a:rPr>
              <a:t>key</a:t>
            </a:r>
            <a:endParaRPr/>
          </a:p>
        </p:txBody>
      </p:sp>
      <p:cxnSp>
        <p:nvCxnSpPr>
          <p:cNvPr id="354" name="Line 83"/>
          <p:cNvCxnSpPr>
            <a:stCxn id="353" idx="2"/>
            <a:endCxn id="283" idx="0"/>
          </p:cNvCxnSpPr>
          <p:nvPr/>
        </p:nvCxnSpPr>
        <p:spPr>
          <a:xfrm rot="10800000" flipV="1">
            <a:off x="6251940" y="2421314"/>
            <a:ext cx="599006" cy="281681"/>
          </a:xfrm>
          <a:prstGeom prst="bentConnector2">
            <a:avLst/>
          </a:prstGeom>
          <a:ln w="9360">
            <a:solidFill>
              <a:srgbClr val="000000"/>
            </a:solidFill>
            <a:rou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104</Words>
  <Application>Microsoft Macintosh PowerPoint</Application>
  <PresentationFormat>Custom</PresentationFormat>
  <Paragraphs>97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DejaVu Sans</vt:lpstr>
      <vt:lpstr>Times New Roman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Simon Lindblad</cp:lastModifiedBy>
  <cp:revision>47</cp:revision>
  <dcterms:created xsi:type="dcterms:W3CDTF">2015-11-16T19:26:55Z</dcterms:created>
  <dcterms:modified xsi:type="dcterms:W3CDTF">2015-11-17T22:37:33Z</dcterms:modified>
  <dc:language>sv-SE</dc:language>
</cp:coreProperties>
</file>