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758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71"/>
  </p:normalViewPr>
  <p:slideViewPr>
    <p:cSldViewPr snapToGrid="0" snapToObjects="1">
      <p:cViewPr>
        <p:scale>
          <a:sx n="123" d="100"/>
          <a:sy n="123" d="100"/>
        </p:scale>
        <p:origin x="26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09200" y="4861080"/>
            <a:ext cx="5676840" cy="4603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sv-SE" sz="1200">
                <a:latin typeface="Times New Roman"/>
              </a:rPr>
              <a:t>Klicka för att redigera anteckningarnas format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63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9560" y="4861080"/>
            <a:ext cx="5678640" cy="460512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91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374200" y="1981080"/>
            <a:ext cx="5155200" cy="41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2680" y="609120"/>
            <a:ext cx="841860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268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6560" y="412992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6560" y="1981080"/>
            <a:ext cx="410796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2680" y="4129920"/>
            <a:ext cx="8418600" cy="19620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2680" y="609120"/>
            <a:ext cx="8418600" cy="114156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sv-SE" sz="4400">
                <a:latin typeface="Times New Roman"/>
              </a:rPr>
              <a:t>Klicka för att redigera rubriktextens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42680" y="1981080"/>
            <a:ext cx="8418600" cy="411336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sv-SE" sz="3200">
                <a:latin typeface="Times New Roman"/>
              </a:rPr>
              <a:t>Klicka för att redigera dispositionstextens format</a:t>
            </a:r>
            <a:endParaRPr/>
          </a:p>
          <a:p>
            <a:pPr lvl="1"/>
            <a:r>
              <a:rPr lang="sv-SE" sz="2800">
                <a:latin typeface="Times New Roman"/>
              </a:rPr>
              <a:t>Andra dispositionsnivån</a:t>
            </a:r>
            <a:endParaRPr/>
          </a:p>
          <a:p>
            <a:pPr lvl="2">
              <a:buFont typeface="Times New Roman"/>
              <a:buChar char="•"/>
            </a:pPr>
            <a:r>
              <a:rPr lang="sv-SE" sz="2400">
                <a:latin typeface="Times New Roman"/>
              </a:rPr>
              <a:t>Tredje dispositionsnivån</a:t>
            </a:r>
            <a:endParaRPr/>
          </a:p>
          <a:p>
            <a:pPr lvl="3">
              <a:buFont typeface="Times New Roman"/>
              <a:buChar char="–"/>
            </a:pPr>
            <a:r>
              <a:rPr lang="sv-SE" sz="2000">
                <a:latin typeface="Times New Roman"/>
              </a:rPr>
              <a:t>Fjärde dispositionsnivån</a:t>
            </a:r>
            <a:endParaRPr/>
          </a:p>
          <a:p>
            <a:pPr lvl="4">
              <a:buFont typeface="Times New Roman"/>
              <a:buChar char="»"/>
            </a:pPr>
            <a:r>
              <a:rPr lang="sv-SE" sz="2000">
                <a:latin typeface="Times New Roman"/>
              </a:rPr>
              <a:t>Femte dispositionsnivån</a:t>
            </a:r>
            <a:endParaRPr/>
          </a:p>
          <a:p>
            <a:pPr lvl="5">
              <a:buFont typeface="Times New Roman"/>
              <a:buChar char="»"/>
            </a:pPr>
            <a:r>
              <a:rPr lang="sv-SE" sz="2000">
                <a:latin typeface="Times New Roman"/>
              </a:rPr>
              <a:t>Sjätte dispositionsnivån</a:t>
            </a:r>
            <a:endParaRPr/>
          </a:p>
          <a:p>
            <a:pPr lvl="6">
              <a:buFont typeface="Times New Roman"/>
              <a:buChar char="»"/>
            </a:pPr>
            <a:r>
              <a:rPr lang="sv-SE" sz="2000">
                <a:latin typeface="Times New Roman"/>
              </a:rPr>
              <a:t>Sjunde dispositionsnivån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43040" y="6248520"/>
            <a:ext cx="206208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&lt;datum/tid&gt;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4360" y="6248520"/>
            <a:ext cx="31352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en-US" sz="2400">
                <a:latin typeface="Times New Roman"/>
              </a:rPr>
              <a:t>&lt;sidfot&gt;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098840" y="6248520"/>
            <a:ext cx="2062440" cy="458640"/>
          </a:xfrm>
          <a:prstGeom prst="rect">
            <a:avLst/>
          </a:prstGeom>
        </p:spPr>
        <p:txBody>
          <a:bodyPr lIns="90000" tIns="46800" rIns="90000" bIns="46800"/>
          <a:lstStyle/>
          <a:p>
            <a:fld id="{C0E62F1D-0FCB-4900-9A47-8C43BB907146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687800" y="4896360"/>
            <a:ext cx="36036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42" name="Line 2"/>
          <p:cNvSpPr/>
          <p:nvPr/>
        </p:nvSpPr>
        <p:spPr>
          <a:xfrm>
            <a:off x="8408520" y="4536000"/>
            <a:ext cx="215640" cy="2156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</p:sp>
      <p:cxnSp>
        <p:nvCxnSpPr>
          <p:cNvPr id="43" name="Line 3"/>
          <p:cNvCxnSpPr/>
          <p:nvPr/>
        </p:nvCxnSpPr>
        <p:spPr>
          <a:xfrm flipV="1">
            <a:off x="9419040" y="3150360"/>
            <a:ext cx="100440" cy="4111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4" name="Line 4"/>
          <p:cNvCxnSpPr/>
          <p:nvPr/>
        </p:nvCxnSpPr>
        <p:spPr>
          <a:xfrm>
            <a:off x="2101320" y="692280"/>
            <a:ext cx="123120" cy="351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45" name="Line 5"/>
          <p:cNvCxnSpPr>
            <a:stCxn id="49" idx="0"/>
            <a:endCxn id="63" idx="2"/>
          </p:cNvCxnSpPr>
          <p:nvPr/>
        </p:nvCxnSpPr>
        <p:spPr>
          <a:xfrm rot="16200000" flipV="1">
            <a:off x="698730" y="2623830"/>
            <a:ext cx="901140" cy="2203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46" name="CustomShape 6"/>
          <p:cNvSpPr/>
          <p:nvPr/>
        </p:nvSpPr>
        <p:spPr>
          <a:xfrm>
            <a:off x="1568520" y="104292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Employee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7472520" y="105984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City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4680000" y="1656000"/>
            <a:ext cx="131148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Dept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603720" y="318456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Debit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1872000" y="471492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Item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5112000" y="471492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Supplier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8208000" y="2952000"/>
            <a:ext cx="1311120" cy="39708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Parts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864720" y="388800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sale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3455100" y="1078121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head of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3651840" y="384012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on shelf</a:t>
            </a:r>
            <a:endParaRPr/>
          </a:p>
        </p:txBody>
      </p:sp>
      <p:sp>
        <p:nvSpPr>
          <p:cNvPr id="56" name="CustomShape 16"/>
          <p:cNvSpPr/>
          <p:nvPr/>
        </p:nvSpPr>
        <p:spPr>
          <a:xfrm>
            <a:off x="3520080" y="4609391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deliver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4680000" y="7585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subdivided in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6120000" y="59292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6220080" y="2376000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located in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696000" y="4680000"/>
            <a:ext cx="952560" cy="44748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ships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4664520" y="160920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Store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2403949" y="1654343"/>
            <a:ext cx="129528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manages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391320" y="167394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responsible for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2304000" y="127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144000" y="2773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5904000" y="5400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67" name="CustomShape 27"/>
          <p:cNvSpPr/>
          <p:nvPr/>
        </p:nvSpPr>
        <p:spPr>
          <a:xfrm>
            <a:off x="772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name</a:t>
            </a:r>
            <a:endParaRPr/>
          </a:p>
        </p:txBody>
      </p:sp>
      <p:sp>
        <p:nvSpPr>
          <p:cNvPr id="68" name="CustomShape 28"/>
          <p:cNvSpPr/>
          <p:nvPr/>
        </p:nvSpPr>
        <p:spPr>
          <a:xfrm>
            <a:off x="3002760" y="5378264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8208000" y="192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0" name="CustomShape 30"/>
          <p:cNvSpPr/>
          <p:nvPr/>
        </p:nvSpPr>
        <p:spPr>
          <a:xfrm>
            <a:off x="8809920" y="538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quan</a:t>
            </a:r>
            <a:endParaRPr/>
          </a:p>
        </p:txBody>
      </p:sp>
      <p:sp>
        <p:nvSpPr>
          <p:cNvPr id="71" name="CustomShape 31"/>
          <p:cNvSpPr/>
          <p:nvPr/>
        </p:nvSpPr>
        <p:spPr>
          <a:xfrm>
            <a:off x="1368000" y="250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account</a:t>
            </a:r>
            <a:endParaRPr/>
          </a:p>
        </p:txBody>
      </p:sp>
      <p:sp>
        <p:nvSpPr>
          <p:cNvPr id="72" name="CustomShape 32"/>
          <p:cNvSpPr/>
          <p:nvPr/>
        </p:nvSpPr>
        <p:spPr>
          <a:xfrm>
            <a:off x="304992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startyear</a:t>
            </a:r>
            <a:endParaRPr/>
          </a:p>
        </p:txBody>
      </p:sp>
      <p:sp>
        <p:nvSpPr>
          <p:cNvPr id="73" name="CustomShape 33"/>
          <p:cNvSpPr/>
          <p:nvPr/>
        </p:nvSpPr>
        <p:spPr>
          <a:xfrm>
            <a:off x="1465560" y="127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birthyear</a:t>
            </a:r>
            <a:endParaRPr/>
          </a:p>
        </p:txBody>
      </p:sp>
      <p:sp>
        <p:nvSpPr>
          <p:cNvPr id="74" name="CustomShape 34"/>
          <p:cNvSpPr/>
          <p:nvPr/>
        </p:nvSpPr>
        <p:spPr>
          <a:xfrm>
            <a:off x="1385640" y="4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salary</a:t>
            </a:r>
            <a:endParaRPr/>
          </a:p>
        </p:txBody>
      </p:sp>
      <p:sp>
        <p:nvSpPr>
          <p:cNvPr id="75" name="CustomShape 35"/>
          <p:cNvSpPr/>
          <p:nvPr/>
        </p:nvSpPr>
        <p:spPr>
          <a:xfrm>
            <a:off x="9072000" y="257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weight</a:t>
            </a:r>
            <a:endParaRPr/>
          </a:p>
        </p:txBody>
      </p:sp>
      <p:sp>
        <p:nvSpPr>
          <p:cNvPr id="76" name="CustomShape 36"/>
          <p:cNvSpPr/>
          <p:nvPr/>
        </p:nvSpPr>
        <p:spPr>
          <a:xfrm>
            <a:off x="9025920" y="192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color</a:t>
            </a:r>
            <a:endParaRPr/>
          </a:p>
        </p:txBody>
      </p:sp>
      <p:sp>
        <p:nvSpPr>
          <p:cNvPr id="77" name="CustomShape 37"/>
          <p:cNvSpPr/>
          <p:nvPr/>
        </p:nvSpPr>
        <p:spPr>
          <a:xfrm>
            <a:off x="4896000" y="5400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78" name="CustomShape 38"/>
          <p:cNvSpPr/>
          <p:nvPr/>
        </p:nvSpPr>
        <p:spPr>
          <a:xfrm>
            <a:off x="1995120" y="5832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79" name="CustomShape 39"/>
          <p:cNvSpPr/>
          <p:nvPr/>
        </p:nvSpPr>
        <p:spPr>
          <a:xfrm>
            <a:off x="8606880" y="2232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qoh</a:t>
            </a:r>
            <a:endParaRPr/>
          </a:p>
        </p:txBody>
      </p:sp>
      <p:sp>
        <p:nvSpPr>
          <p:cNvPr id="80" name="CustomShape 40"/>
          <p:cNvSpPr/>
          <p:nvPr/>
        </p:nvSpPr>
        <p:spPr>
          <a:xfrm>
            <a:off x="8640000" y="2880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state</a:t>
            </a:r>
            <a:endParaRPr/>
          </a:p>
        </p:txBody>
      </p:sp>
      <p:sp>
        <p:nvSpPr>
          <p:cNvPr id="81" name="CustomShape 41"/>
          <p:cNvSpPr/>
          <p:nvPr/>
        </p:nvSpPr>
        <p:spPr>
          <a:xfrm>
            <a:off x="6865920" y="144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82" name="CustomShape 42"/>
          <p:cNvSpPr/>
          <p:nvPr/>
        </p:nvSpPr>
        <p:spPr>
          <a:xfrm>
            <a:off x="6289920" y="1495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83" name="CustomShape 43"/>
          <p:cNvSpPr/>
          <p:nvPr/>
        </p:nvSpPr>
        <p:spPr>
          <a:xfrm>
            <a:off x="216000" y="381600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quantity</a:t>
            </a:r>
            <a:endParaRPr/>
          </a:p>
        </p:txBody>
      </p:sp>
      <p:sp>
        <p:nvSpPr>
          <p:cNvPr id="84" name="CustomShape 44"/>
          <p:cNvSpPr/>
          <p:nvPr/>
        </p:nvSpPr>
        <p:spPr>
          <a:xfrm>
            <a:off x="1994842" y="3232620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latin typeface="Arial"/>
              </a:rPr>
              <a:t>amount</a:t>
            </a:r>
            <a:endParaRPr dirty="0"/>
          </a:p>
        </p:txBody>
      </p:sp>
      <p:sp>
        <p:nvSpPr>
          <p:cNvPr id="85" name="CustomShape 45"/>
          <p:cNvSpPr/>
          <p:nvPr/>
        </p:nvSpPr>
        <p:spPr>
          <a:xfrm>
            <a:off x="2833560" y="5815440"/>
            <a:ext cx="83844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price</a:t>
            </a:r>
            <a:endParaRPr/>
          </a:p>
        </p:txBody>
      </p:sp>
      <p:cxnSp>
        <p:nvCxnSpPr>
          <p:cNvPr id="86" name="Line 46"/>
          <p:cNvCxnSpPr>
            <a:stCxn id="73" idx="5"/>
            <a:endCxn id="46" idx="0"/>
          </p:cNvCxnSpPr>
          <p:nvPr/>
        </p:nvCxnSpPr>
        <p:spPr>
          <a:xfrm>
            <a:off x="2181240" y="387360"/>
            <a:ext cx="4320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7" name="Line 47"/>
          <p:cNvCxnSpPr>
            <a:endCxn id="46" idx="0"/>
          </p:cNvCxnSpPr>
          <p:nvPr/>
        </p:nvCxnSpPr>
        <p:spPr>
          <a:xfrm flipH="1">
            <a:off x="2224080" y="747360"/>
            <a:ext cx="325800" cy="29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8" name="Line 48"/>
          <p:cNvCxnSpPr>
            <a:stCxn id="64" idx="3"/>
            <a:endCxn id="46" idx="0"/>
          </p:cNvCxnSpPr>
          <p:nvPr/>
        </p:nvCxnSpPr>
        <p:spPr>
          <a:xfrm flipH="1">
            <a:off x="2224080" y="387360"/>
            <a:ext cx="203040" cy="655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89" name="Line 49"/>
          <p:cNvCxnSpPr>
            <a:stCxn id="72" idx="4"/>
            <a:endCxn id="46" idx="0"/>
          </p:cNvCxnSpPr>
          <p:nvPr/>
        </p:nvCxnSpPr>
        <p:spPr>
          <a:xfrm flipH="1">
            <a:off x="2224080" y="592560"/>
            <a:ext cx="1245240" cy="450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0" name="Line 50"/>
          <p:cNvCxnSpPr>
            <a:endCxn id="49" idx="0"/>
          </p:cNvCxnSpPr>
          <p:nvPr/>
        </p:nvCxnSpPr>
        <p:spPr>
          <a:xfrm flipH="1">
            <a:off x="1259280" y="3168000"/>
            <a:ext cx="770040" cy="16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1" name="Line 51"/>
          <p:cNvCxnSpPr>
            <a:stCxn id="71" idx="4"/>
            <a:endCxn id="49" idx="0"/>
          </p:cNvCxnSpPr>
          <p:nvPr/>
        </p:nvCxnSpPr>
        <p:spPr>
          <a:xfrm flipH="1">
            <a:off x="1259280" y="2808000"/>
            <a:ext cx="528120" cy="3769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2" name="Line 52"/>
          <p:cNvCxnSpPr>
            <a:stCxn id="65" idx="5"/>
            <a:endCxn id="49" idx="0"/>
          </p:cNvCxnSpPr>
          <p:nvPr/>
        </p:nvCxnSpPr>
        <p:spPr>
          <a:xfrm>
            <a:off x="859320" y="3033360"/>
            <a:ext cx="400320" cy="1515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3" name="Line 53"/>
          <p:cNvCxnSpPr>
            <a:stCxn id="84" idx="2"/>
            <a:endCxn id="49" idx="3"/>
          </p:cNvCxnSpPr>
          <p:nvPr/>
        </p:nvCxnSpPr>
        <p:spPr>
          <a:xfrm rot="10800000">
            <a:off x="1915200" y="3382920"/>
            <a:ext cx="79642" cy="19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4" name="Line 54"/>
          <p:cNvCxnSpPr>
            <a:stCxn id="53" idx="0"/>
            <a:endCxn id="49" idx="2"/>
          </p:cNvCxnSpPr>
          <p:nvPr/>
        </p:nvCxnSpPr>
        <p:spPr>
          <a:xfrm flipH="1" flipV="1">
            <a:off x="1259280" y="3581280"/>
            <a:ext cx="253440" cy="307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5" name="Line 55"/>
          <p:cNvCxnSpPr>
            <a:stCxn id="53" idx="3"/>
            <a:endCxn id="50" idx="0"/>
          </p:cNvCxnSpPr>
          <p:nvPr/>
        </p:nvCxnSpPr>
        <p:spPr>
          <a:xfrm>
            <a:off x="2160000" y="4192920"/>
            <a:ext cx="367920" cy="522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6" name="Line 56"/>
          <p:cNvCxnSpPr>
            <a:stCxn id="83" idx="4"/>
            <a:endCxn id="53" idx="1"/>
          </p:cNvCxnSpPr>
          <p:nvPr/>
        </p:nvCxnSpPr>
        <p:spPr>
          <a:xfrm>
            <a:off x="635040" y="4120920"/>
            <a:ext cx="230040" cy="72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7" name="Line 57"/>
          <p:cNvCxnSpPr>
            <a:endCxn id="50" idx="2"/>
          </p:cNvCxnSpPr>
          <p:nvPr/>
        </p:nvCxnSpPr>
        <p:spPr>
          <a:xfrm flipV="1">
            <a:off x="2003400" y="5112000"/>
            <a:ext cx="524520" cy="100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8" name="Line 58"/>
          <p:cNvCxnSpPr>
            <a:stCxn id="68" idx="2"/>
            <a:endCxn id="50" idx="2"/>
          </p:cNvCxnSpPr>
          <p:nvPr/>
        </p:nvCxnSpPr>
        <p:spPr>
          <a:xfrm rot="10800000">
            <a:off x="2527560" y="5112000"/>
            <a:ext cx="475200" cy="418724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99" name="Line 59"/>
          <p:cNvCxnSpPr>
            <a:stCxn id="85" idx="0"/>
            <a:endCxn id="50" idx="2"/>
          </p:cNvCxnSpPr>
          <p:nvPr/>
        </p:nvCxnSpPr>
        <p:spPr>
          <a:xfrm flipH="1" flipV="1">
            <a:off x="2527560" y="5112000"/>
            <a:ext cx="725760" cy="703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0" name="Line 60"/>
          <p:cNvCxnSpPr>
            <a:stCxn id="78" idx="0"/>
            <a:endCxn id="50" idx="2"/>
          </p:cNvCxnSpPr>
          <p:nvPr/>
        </p:nvCxnSpPr>
        <p:spPr>
          <a:xfrm flipV="1">
            <a:off x="2414520" y="5112000"/>
            <a:ext cx="113400" cy="720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1" name="Line 61"/>
          <p:cNvCxnSpPr>
            <a:stCxn id="50" idx="3"/>
            <a:endCxn id="56" idx="1"/>
          </p:cNvCxnSpPr>
          <p:nvPr/>
        </p:nvCxnSpPr>
        <p:spPr>
          <a:xfrm>
            <a:off x="3183120" y="4913460"/>
            <a:ext cx="336960" cy="67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2" name="Line 62"/>
          <p:cNvCxnSpPr>
            <a:stCxn id="56" idx="3"/>
            <a:endCxn id="51" idx="1"/>
          </p:cNvCxnSpPr>
          <p:nvPr/>
        </p:nvCxnSpPr>
        <p:spPr>
          <a:xfrm flipV="1">
            <a:off x="4815360" y="4913460"/>
            <a:ext cx="296640" cy="67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3" name="Line 63"/>
          <p:cNvCxnSpPr>
            <a:stCxn id="77" idx="7"/>
            <a:endCxn id="51" idx="2"/>
          </p:cNvCxnSpPr>
          <p:nvPr/>
        </p:nvCxnSpPr>
        <p:spPr>
          <a:xfrm flipV="1">
            <a:off x="5611680" y="5112000"/>
            <a:ext cx="156240" cy="33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4" name="Line 64"/>
          <p:cNvCxnSpPr>
            <a:stCxn id="66" idx="0"/>
            <a:endCxn id="51" idx="2"/>
          </p:cNvCxnSpPr>
          <p:nvPr/>
        </p:nvCxnSpPr>
        <p:spPr>
          <a:xfrm flipH="1" flipV="1">
            <a:off x="5767560" y="5112000"/>
            <a:ext cx="55584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5" name="Line 65"/>
          <p:cNvCxnSpPr>
            <a:stCxn id="51" idx="3"/>
            <a:endCxn id="60" idx="1"/>
          </p:cNvCxnSpPr>
          <p:nvPr/>
        </p:nvCxnSpPr>
        <p:spPr>
          <a:xfrm flipV="1">
            <a:off x="6423120" y="4903920"/>
            <a:ext cx="273240" cy="9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6" name="Line 66"/>
          <p:cNvCxnSpPr/>
          <p:nvPr/>
        </p:nvCxnSpPr>
        <p:spPr>
          <a:xfrm flipH="1">
            <a:off x="8123400" y="5102640"/>
            <a:ext cx="509040" cy="2977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7" name="Line 67"/>
          <p:cNvCxnSpPr>
            <a:endCxn id="70" idx="0"/>
          </p:cNvCxnSpPr>
          <p:nvPr/>
        </p:nvCxnSpPr>
        <p:spPr>
          <a:xfrm>
            <a:off x="8632080" y="5102640"/>
            <a:ext cx="597240" cy="2808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8" name="Line 68"/>
          <p:cNvCxnSpPr>
            <a:stCxn id="69" idx="3"/>
            <a:endCxn id="52" idx="0"/>
          </p:cNvCxnSpPr>
          <p:nvPr/>
        </p:nvCxnSpPr>
        <p:spPr>
          <a:xfrm>
            <a:off x="8330760" y="2187360"/>
            <a:ext cx="533160" cy="765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09" name="Line 69"/>
          <p:cNvCxnSpPr>
            <a:stCxn id="79" idx="3"/>
            <a:endCxn id="52" idx="0"/>
          </p:cNvCxnSpPr>
          <p:nvPr/>
        </p:nvCxnSpPr>
        <p:spPr>
          <a:xfrm>
            <a:off x="8729640" y="2492280"/>
            <a:ext cx="134280" cy="4600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0" name="Line 70"/>
          <p:cNvCxnSpPr>
            <a:stCxn id="76" idx="4"/>
            <a:endCxn id="52" idx="0"/>
          </p:cNvCxnSpPr>
          <p:nvPr/>
        </p:nvCxnSpPr>
        <p:spPr>
          <a:xfrm flipH="1">
            <a:off x="8863560" y="2232000"/>
            <a:ext cx="581760" cy="720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1" name="Line 71"/>
          <p:cNvCxnSpPr>
            <a:stCxn id="75" idx="2"/>
            <a:endCxn id="52" idx="0"/>
          </p:cNvCxnSpPr>
          <p:nvPr/>
        </p:nvCxnSpPr>
        <p:spPr>
          <a:xfrm flipH="1">
            <a:off x="8863560" y="2727720"/>
            <a:ext cx="208800" cy="2246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2" name="Line 72"/>
          <p:cNvCxnSpPr>
            <a:stCxn id="51" idx="0"/>
            <a:endCxn id="59" idx="1"/>
          </p:cNvCxnSpPr>
          <p:nvPr/>
        </p:nvCxnSpPr>
        <p:spPr>
          <a:xfrm flipV="1">
            <a:off x="5767560" y="2680920"/>
            <a:ext cx="452880" cy="2034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3" name="Line 73"/>
          <p:cNvCxnSpPr>
            <a:stCxn id="59" idx="3"/>
            <a:endCxn id="47" idx="2"/>
          </p:cNvCxnSpPr>
          <p:nvPr/>
        </p:nvCxnSpPr>
        <p:spPr>
          <a:xfrm flipV="1">
            <a:off x="7515360" y="1456920"/>
            <a:ext cx="613080" cy="1224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4" name="Line 74"/>
          <p:cNvCxnSpPr>
            <a:stCxn id="67" idx="5"/>
            <a:endCxn id="47" idx="0"/>
          </p:cNvCxnSpPr>
          <p:nvPr/>
        </p:nvCxnSpPr>
        <p:spPr>
          <a:xfrm flipH="1">
            <a:off x="8128080" y="547920"/>
            <a:ext cx="31752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5" name="Line 75"/>
          <p:cNvCxnSpPr>
            <a:stCxn id="80" idx="3"/>
            <a:endCxn id="47" idx="0"/>
          </p:cNvCxnSpPr>
          <p:nvPr/>
        </p:nvCxnSpPr>
        <p:spPr>
          <a:xfrm flipH="1">
            <a:off x="8128080" y="547920"/>
            <a:ext cx="635040" cy="512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6" name="Line 76"/>
          <p:cNvCxnSpPr>
            <a:stCxn id="81" idx="2"/>
            <a:endCxn id="61" idx="3"/>
          </p:cNvCxnSpPr>
          <p:nvPr/>
        </p:nvCxnSpPr>
        <p:spPr>
          <a:xfrm flipH="1">
            <a:off x="5976000" y="296640"/>
            <a:ext cx="890280" cy="63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7" name="Line 77"/>
          <p:cNvCxnSpPr>
            <a:stCxn id="58" idx="2"/>
            <a:endCxn id="47" idx="1"/>
          </p:cNvCxnSpPr>
          <p:nvPr/>
        </p:nvCxnSpPr>
        <p:spPr>
          <a:xfrm>
            <a:off x="6768000" y="1202400"/>
            <a:ext cx="704880" cy="561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8" name="Line 78"/>
          <p:cNvCxnSpPr>
            <a:stCxn id="61" idx="3"/>
            <a:endCxn id="58" idx="0"/>
          </p:cNvCxnSpPr>
          <p:nvPr/>
        </p:nvCxnSpPr>
        <p:spPr>
          <a:xfrm>
            <a:off x="5976000" y="359280"/>
            <a:ext cx="792360" cy="234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19" name="Line 79"/>
          <p:cNvCxnSpPr>
            <a:stCxn id="130" idx="4"/>
            <a:endCxn id="48" idx="3"/>
          </p:cNvCxnSpPr>
          <p:nvPr/>
        </p:nvCxnSpPr>
        <p:spPr>
          <a:xfrm rot="5400000">
            <a:off x="5831811" y="1670930"/>
            <a:ext cx="343279" cy="2394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0" name="Line 80"/>
          <p:cNvCxnSpPr>
            <a:stCxn id="48" idx="3"/>
            <a:endCxn id="82" idx="2"/>
          </p:cNvCxnSpPr>
          <p:nvPr/>
        </p:nvCxnSpPr>
        <p:spPr>
          <a:xfrm flipV="1">
            <a:off x="5991480" y="1647720"/>
            <a:ext cx="298800" cy="20700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1" name="Line 81"/>
          <p:cNvCxnSpPr>
            <a:endCxn id="48" idx="3"/>
          </p:cNvCxnSpPr>
          <p:nvPr/>
        </p:nvCxnSpPr>
        <p:spPr>
          <a:xfrm flipH="1" flipV="1">
            <a:off x="5991480" y="1854360"/>
            <a:ext cx="419400" cy="1454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2" name="Line 82"/>
          <p:cNvCxnSpPr>
            <a:stCxn id="48" idx="0"/>
            <a:endCxn id="57" idx="2"/>
          </p:cNvCxnSpPr>
          <p:nvPr/>
        </p:nvCxnSpPr>
        <p:spPr>
          <a:xfrm flipH="1" flipV="1">
            <a:off x="5328000" y="1368000"/>
            <a:ext cx="7920" cy="28836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3" name="Line 83"/>
          <p:cNvCxnSpPr>
            <a:stCxn id="48" idx="1"/>
            <a:endCxn id="54" idx="2"/>
          </p:cNvCxnSpPr>
          <p:nvPr/>
        </p:nvCxnSpPr>
        <p:spPr>
          <a:xfrm rot="10800000">
            <a:off x="4102920" y="1687602"/>
            <a:ext cx="577080" cy="166939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4" name="Line 84"/>
          <p:cNvCxnSpPr>
            <a:stCxn id="54" idx="1"/>
            <a:endCxn id="46" idx="3"/>
          </p:cNvCxnSpPr>
          <p:nvPr/>
        </p:nvCxnSpPr>
        <p:spPr>
          <a:xfrm rot="10800000">
            <a:off x="2880000" y="1241461"/>
            <a:ext cx="575100" cy="141401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5" name="Line 85"/>
          <p:cNvCxnSpPr>
            <a:stCxn id="46" idx="2"/>
            <a:endCxn id="62" idx="1"/>
          </p:cNvCxnSpPr>
          <p:nvPr/>
        </p:nvCxnSpPr>
        <p:spPr>
          <a:xfrm rot="16200000" flipH="1">
            <a:off x="2054563" y="1609696"/>
            <a:ext cx="519083" cy="179689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6" name="Line 86"/>
          <p:cNvCxnSpPr>
            <a:stCxn id="62" idx="0"/>
            <a:endCxn id="46" idx="3"/>
          </p:cNvCxnSpPr>
          <p:nvPr/>
        </p:nvCxnSpPr>
        <p:spPr>
          <a:xfrm rot="16200000" flipV="1">
            <a:off x="2759354" y="1362107"/>
            <a:ext cx="412883" cy="171589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7" name="Line 87"/>
          <p:cNvCxnSpPr>
            <a:stCxn id="63" idx="0"/>
            <a:endCxn id="46" idx="1"/>
          </p:cNvCxnSpPr>
          <p:nvPr/>
        </p:nvCxnSpPr>
        <p:spPr>
          <a:xfrm rot="5400000" flipH="1" flipV="1">
            <a:off x="1087590" y="1193010"/>
            <a:ext cx="432480" cy="529380"/>
          </a:xfrm>
          <a:prstGeom prst="bentConnector2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8" name="Line 88"/>
          <p:cNvCxnSpPr>
            <a:stCxn id="50" idx="0"/>
            <a:endCxn id="55" idx="1"/>
          </p:cNvCxnSpPr>
          <p:nvPr/>
        </p:nvCxnSpPr>
        <p:spPr>
          <a:xfrm flipV="1">
            <a:off x="2527560" y="4145040"/>
            <a:ext cx="1124640" cy="570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cxnSp>
        <p:nvCxnSpPr>
          <p:cNvPr id="129" name="Line 89"/>
          <p:cNvCxnSpPr>
            <a:stCxn id="55" idx="3"/>
            <a:endCxn id="48" idx="2"/>
          </p:cNvCxnSpPr>
          <p:nvPr/>
        </p:nvCxnSpPr>
        <p:spPr>
          <a:xfrm flipV="1">
            <a:off x="4947120" y="2053080"/>
            <a:ext cx="388800" cy="209232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0" name="CustomShape 90"/>
          <p:cNvSpPr/>
          <p:nvPr/>
        </p:nvSpPr>
        <p:spPr>
          <a:xfrm>
            <a:off x="5596200" y="1236941"/>
            <a:ext cx="838440" cy="2743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1" name="CustomShape 91"/>
          <p:cNvSpPr/>
          <p:nvPr/>
        </p:nvSpPr>
        <p:spPr>
          <a:xfrm>
            <a:off x="1584000" y="521172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2" name="CustomShape 92"/>
          <p:cNvSpPr/>
          <p:nvPr/>
        </p:nvSpPr>
        <p:spPr>
          <a:xfrm>
            <a:off x="9000000" y="356112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key</a:t>
            </a:r>
            <a:endParaRPr/>
          </a:p>
        </p:txBody>
      </p:sp>
      <p:sp>
        <p:nvSpPr>
          <p:cNvPr id="133" name="CustomShape 93"/>
          <p:cNvSpPr/>
          <p:nvPr/>
        </p:nvSpPr>
        <p:spPr>
          <a:xfrm>
            <a:off x="2426760" y="487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name</a:t>
            </a:r>
            <a:endParaRPr/>
          </a:p>
        </p:txBody>
      </p:sp>
      <p:sp>
        <p:nvSpPr>
          <p:cNvPr id="134" name="CustomShape 94"/>
          <p:cNvSpPr/>
          <p:nvPr/>
        </p:nvSpPr>
        <p:spPr>
          <a:xfrm>
            <a:off x="1609920" y="2863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sdate</a:t>
            </a:r>
            <a:endParaRPr/>
          </a:p>
        </p:txBody>
      </p:sp>
      <p:sp>
        <p:nvSpPr>
          <p:cNvPr id="135" name="CustomShape 95"/>
          <p:cNvSpPr/>
          <p:nvPr/>
        </p:nvSpPr>
        <p:spPr>
          <a:xfrm>
            <a:off x="5991480" y="199944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latin typeface="Arial"/>
              </a:rPr>
              <a:t>floor</a:t>
            </a:r>
            <a:endParaRPr/>
          </a:p>
        </p:txBody>
      </p:sp>
      <p:cxnSp>
        <p:nvCxnSpPr>
          <p:cNvPr id="136" name="Line 96"/>
          <p:cNvCxnSpPr>
            <a:stCxn id="61" idx="2"/>
            <a:endCxn id="57" idx="0"/>
          </p:cNvCxnSpPr>
          <p:nvPr/>
        </p:nvCxnSpPr>
        <p:spPr>
          <a:xfrm>
            <a:off x="5320080" y="557640"/>
            <a:ext cx="8280" cy="20124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37" name="CustomShape 97"/>
          <p:cNvSpPr/>
          <p:nvPr/>
        </p:nvSpPr>
        <p:spPr>
          <a:xfrm>
            <a:off x="7704000" y="5400000"/>
            <a:ext cx="83844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GB" sz="1200">
                <a:latin typeface="Arial"/>
              </a:rPr>
              <a:t>shipdate</a:t>
            </a:r>
            <a:endParaRPr/>
          </a:p>
        </p:txBody>
      </p:sp>
      <p:sp>
        <p:nvSpPr>
          <p:cNvPr id="138" name="Line 98"/>
          <p:cNvSpPr/>
          <p:nvPr/>
        </p:nvSpPr>
        <p:spPr>
          <a:xfrm>
            <a:off x="7875720" y="5650920"/>
            <a:ext cx="504720" cy="1440"/>
          </a:xfrm>
          <a:prstGeom prst="line">
            <a:avLst/>
          </a:prstGeom>
          <a:ln w="9360">
            <a:solidFill>
              <a:srgbClr val="000000"/>
            </a:solidFill>
            <a:custDash>
              <a:ds d="400000" sp="300000"/>
            </a:custDash>
            <a:miter/>
          </a:ln>
        </p:spPr>
      </p:sp>
      <p:sp>
        <p:nvSpPr>
          <p:cNvPr id="139" name="CustomShape 99"/>
          <p:cNvSpPr/>
          <p:nvPr/>
        </p:nvSpPr>
        <p:spPr>
          <a:xfrm>
            <a:off x="7976520" y="4705560"/>
            <a:ext cx="1311480" cy="397080"/>
          </a:xfrm>
          <a:prstGeom prst="rect">
            <a:avLst/>
          </a:prstGeom>
          <a:solidFill>
            <a:srgbClr val="EAEAEA"/>
          </a:solidFill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400" b="1">
                <a:latin typeface="Arial"/>
              </a:rPr>
              <a:t>Supply</a:t>
            </a:r>
            <a:endParaRPr/>
          </a:p>
        </p:txBody>
      </p:sp>
      <p:sp>
        <p:nvSpPr>
          <p:cNvPr id="140" name="CustomShape 100"/>
          <p:cNvSpPr/>
          <p:nvPr/>
        </p:nvSpPr>
        <p:spPr>
          <a:xfrm>
            <a:off x="7976520" y="4104000"/>
            <a:ext cx="952560" cy="447840"/>
          </a:xfrm>
          <a:prstGeom prst="diamond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>
                <a:latin typeface="Arial"/>
              </a:rPr>
              <a:t>contains</a:t>
            </a:r>
            <a:endParaRPr/>
          </a:p>
        </p:txBody>
      </p:sp>
      <p:cxnSp>
        <p:nvCxnSpPr>
          <p:cNvPr id="141" name="Line 101"/>
          <p:cNvCxnSpPr>
            <a:stCxn id="140" idx="0"/>
            <a:endCxn id="52" idx="2"/>
          </p:cNvCxnSpPr>
          <p:nvPr/>
        </p:nvCxnSpPr>
        <p:spPr>
          <a:xfrm flipV="1">
            <a:off x="8452800" y="3349080"/>
            <a:ext cx="411120" cy="755280"/>
          </a:xfrm>
          <a:prstGeom prst="bentConnector3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2" name="CustomShape 102"/>
          <p:cNvSpPr/>
          <p:nvPr/>
        </p:nvSpPr>
        <p:spPr>
          <a:xfrm>
            <a:off x="8809920" y="703080"/>
            <a:ext cx="838080" cy="30492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u="sng">
                <a:latin typeface="Arial"/>
              </a:rPr>
              <a:t>id</a:t>
            </a:r>
            <a:endParaRPr/>
          </a:p>
        </p:txBody>
      </p:sp>
      <p:cxnSp>
        <p:nvCxnSpPr>
          <p:cNvPr id="143" name="Line 103"/>
          <p:cNvCxnSpPr>
            <a:stCxn id="47" idx="0"/>
            <a:endCxn id="142" idx="3"/>
          </p:cNvCxnSpPr>
          <p:nvPr/>
        </p:nvCxnSpPr>
        <p:spPr>
          <a:xfrm flipV="1">
            <a:off x="8128080" y="963360"/>
            <a:ext cx="804960" cy="9684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sp>
        <p:nvSpPr>
          <p:cNvPr id="144" name="CustomShape 104"/>
          <p:cNvSpPr/>
          <p:nvPr/>
        </p:nvSpPr>
        <p:spPr>
          <a:xfrm>
            <a:off x="7507440" y="6629400"/>
            <a:ext cx="2398320" cy="2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sv-SE" sz="900">
                <a:latin typeface="Times New Roman"/>
              </a:rPr>
              <a:t>Do not forget to add cardinalities: 1:N, N:M etc.</a:t>
            </a: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829446" y="38343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7248" y="44067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386889" y="38801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48054" y="23870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962066" y="244374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321323" y="46607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723408" y="4630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78283" y="22537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95074" y="14179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121932" y="39565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348523" y="364808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316406" y="1309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5117622" y="5374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416889" y="33616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731107" y="1146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612274" y="1559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144383" y="158314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12422" y="459417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454826" y="46193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607226" y="47717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402395" y="38020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558963" y="442352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086589" y="159334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292020" y="10984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91</Words>
  <Application>Microsoft Macintosh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Simon Lindblad</cp:lastModifiedBy>
  <cp:revision>31</cp:revision>
  <dcterms:created xsi:type="dcterms:W3CDTF">2015-11-16T19:26:55Z</dcterms:created>
  <dcterms:modified xsi:type="dcterms:W3CDTF">2015-11-16T20:17:04Z</dcterms:modified>
  <dc:language>sv-SE</dc:language>
</cp:coreProperties>
</file>