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758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71"/>
  </p:normalViewPr>
  <p:slideViewPr>
    <p:cSldViewPr snapToGrid="0" snapToObjects="1">
      <p:cViewPr>
        <p:scale>
          <a:sx n="136" d="100"/>
          <a:sy n="136" d="100"/>
        </p:scale>
        <p:origin x="12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09200" y="4861080"/>
            <a:ext cx="5676840" cy="4603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1200">
                <a:latin typeface="Times New Roman"/>
              </a:rPr>
              <a:t>Klicka för att redigera anteckningarnas format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6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9560" y="4861080"/>
            <a:ext cx="5678640" cy="460512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91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2680" y="412992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656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268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374200" y="1981080"/>
            <a:ext cx="5155200" cy="41133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374200" y="1981080"/>
            <a:ext cx="5155200" cy="41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2680" y="609120"/>
            <a:ext cx="841860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268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656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2680" y="412992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sv-SE" sz="4400">
                <a:latin typeface="Times New Roman"/>
              </a:rPr>
              <a:t>Klicka för att redigera rubriktextens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sv-SE" sz="3200">
                <a:latin typeface="Times New Roman"/>
              </a:rPr>
              <a:t>Klicka för att redigera dispositionstextens format</a:t>
            </a:r>
            <a:endParaRPr/>
          </a:p>
          <a:p>
            <a:pPr lvl="1"/>
            <a:r>
              <a:rPr lang="sv-SE" sz="2800">
                <a:latin typeface="Times New Roman"/>
              </a:rPr>
              <a:t>Andra dispositionsnivån</a:t>
            </a:r>
            <a:endParaRPr/>
          </a:p>
          <a:p>
            <a:pPr lvl="2">
              <a:buFont typeface="Times New Roman"/>
              <a:buChar char="•"/>
            </a:pPr>
            <a:r>
              <a:rPr lang="sv-SE" sz="2400">
                <a:latin typeface="Times New Roman"/>
              </a:rPr>
              <a:t>Tredje dispositionsnivån</a:t>
            </a:r>
            <a:endParaRPr/>
          </a:p>
          <a:p>
            <a:pPr lvl="3">
              <a:buFont typeface="Times New Roman"/>
              <a:buChar char="–"/>
            </a:pPr>
            <a:r>
              <a:rPr lang="sv-SE" sz="2000">
                <a:latin typeface="Times New Roman"/>
              </a:rPr>
              <a:t>Fjärde dispositionsnivån</a:t>
            </a:r>
            <a:endParaRPr/>
          </a:p>
          <a:p>
            <a:pPr lvl="4">
              <a:buFont typeface="Times New Roman"/>
              <a:buChar char="»"/>
            </a:pPr>
            <a:r>
              <a:rPr lang="sv-SE" sz="2000">
                <a:latin typeface="Times New Roman"/>
              </a:rPr>
              <a:t>Femte dispositionsnivån</a:t>
            </a:r>
            <a:endParaRPr/>
          </a:p>
          <a:p>
            <a:pPr lvl="5">
              <a:buFont typeface="Times New Roman"/>
              <a:buChar char="»"/>
            </a:pPr>
            <a:r>
              <a:rPr lang="sv-SE" sz="2000">
                <a:latin typeface="Times New Roman"/>
              </a:rPr>
              <a:t>Sjätte dispositionsnivån</a:t>
            </a:r>
            <a:endParaRPr/>
          </a:p>
          <a:p>
            <a:pPr lvl="6">
              <a:buFont typeface="Times New Roman"/>
              <a:buChar char="»"/>
            </a:pPr>
            <a:r>
              <a:rPr lang="sv-SE" sz="2000">
                <a:latin typeface="Times New Roman"/>
              </a:rPr>
              <a:t>Sjunde dispositionsnivån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43040" y="6248520"/>
            <a:ext cx="206208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2400">
                <a:latin typeface="Times New Roman"/>
              </a:rPr>
              <a:t>&lt;datum/tid&gt;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84360" y="6248520"/>
            <a:ext cx="313524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2400">
                <a:latin typeface="Times New Roman"/>
              </a:rPr>
              <a:t>&lt;sidfot&gt;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098840" y="6248520"/>
            <a:ext cx="206244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0E62F1D-0FCB-4900-9A47-8C43BB907146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578465" y="6046200"/>
            <a:ext cx="36036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2" name="Line 2"/>
          <p:cNvSpPr/>
          <p:nvPr/>
        </p:nvSpPr>
        <p:spPr>
          <a:xfrm>
            <a:off x="8414925" y="5598756"/>
            <a:ext cx="12688" cy="237348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cxnSp>
        <p:nvCxnSpPr>
          <p:cNvPr id="43" name="Line 3"/>
          <p:cNvCxnSpPr>
            <a:stCxn id="132" idx="0"/>
            <a:endCxn id="52" idx="3"/>
          </p:cNvCxnSpPr>
          <p:nvPr/>
        </p:nvCxnSpPr>
        <p:spPr>
          <a:xfrm rot="16200000" flipV="1">
            <a:off x="8974538" y="4642603"/>
            <a:ext cx="376740" cy="19313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44" name="Line 4"/>
          <p:cNvCxnSpPr/>
          <p:nvPr/>
        </p:nvCxnSpPr>
        <p:spPr>
          <a:xfrm>
            <a:off x="2101320" y="692280"/>
            <a:ext cx="123120" cy="351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45" name="Line 5"/>
          <p:cNvCxnSpPr>
            <a:stCxn id="234" idx="0"/>
            <a:endCxn id="63" idx="2"/>
          </p:cNvCxnSpPr>
          <p:nvPr/>
        </p:nvCxnSpPr>
        <p:spPr>
          <a:xfrm rot="5400000" flipH="1" flipV="1">
            <a:off x="565425" y="2749215"/>
            <a:ext cx="939510" cy="7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46" name="CustomShape 6"/>
          <p:cNvSpPr/>
          <p:nvPr/>
        </p:nvSpPr>
        <p:spPr>
          <a:xfrm>
            <a:off x="1568520" y="104292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Employee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7472520" y="105984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City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4680000" y="165600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 smtClean="0">
                <a:latin typeface="Arial"/>
              </a:rPr>
              <a:t>Dept</a:t>
            </a:r>
            <a:endParaRPr dirty="0"/>
          </a:p>
        </p:txBody>
      </p:sp>
      <p:sp>
        <p:nvSpPr>
          <p:cNvPr id="49" name="CustomShape 9"/>
          <p:cNvSpPr/>
          <p:nvPr/>
        </p:nvSpPr>
        <p:spPr>
          <a:xfrm>
            <a:off x="362792" y="4607219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Debit</a:t>
            </a:r>
            <a:endParaRPr/>
          </a:p>
        </p:txBody>
      </p:sp>
      <p:sp>
        <p:nvSpPr>
          <p:cNvPr id="50" name="CustomShape 10"/>
          <p:cNvSpPr/>
          <p:nvPr/>
        </p:nvSpPr>
        <p:spPr>
          <a:xfrm>
            <a:off x="1928880" y="5790725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Item</a:t>
            </a:r>
            <a:endParaRPr/>
          </a:p>
        </p:txBody>
      </p:sp>
      <p:sp>
        <p:nvSpPr>
          <p:cNvPr id="51" name="CustomShape 11"/>
          <p:cNvSpPr/>
          <p:nvPr/>
        </p:nvSpPr>
        <p:spPr>
          <a:xfrm>
            <a:off x="5005337" y="5836104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Supplier</a:t>
            </a: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7755223" y="4352258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Parts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559814" y="5358303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sale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3371900" y="257508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head of</a:t>
            </a:r>
            <a:endParaRPr/>
          </a:p>
        </p:txBody>
      </p:sp>
      <p:sp>
        <p:nvSpPr>
          <p:cNvPr id="55" name="CustomShape 15"/>
          <p:cNvSpPr/>
          <p:nvPr/>
        </p:nvSpPr>
        <p:spPr>
          <a:xfrm>
            <a:off x="3323726" y="4812233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on shelf</a:t>
            </a:r>
            <a:endParaRPr/>
          </a:p>
        </p:txBody>
      </p:sp>
      <p:sp>
        <p:nvSpPr>
          <p:cNvPr id="56" name="CustomShape 16"/>
          <p:cNvSpPr/>
          <p:nvPr/>
        </p:nvSpPr>
        <p:spPr>
          <a:xfrm>
            <a:off x="3637801" y="5411880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deliver</a:t>
            </a:r>
            <a:endParaRPr/>
          </a:p>
        </p:txBody>
      </p:sp>
      <p:sp>
        <p:nvSpPr>
          <p:cNvPr id="57" name="CustomShape 17"/>
          <p:cNvSpPr/>
          <p:nvPr/>
        </p:nvSpPr>
        <p:spPr>
          <a:xfrm>
            <a:off x="4680000" y="7585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subdivided in</a:t>
            </a: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6120000" y="5929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located in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6029147" y="5044436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located in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6629950" y="5810904"/>
            <a:ext cx="952560" cy="44748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ships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4664520" y="160920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Store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2661840" y="1508291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manages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391320" y="167394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responsible for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2304000" y="127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5" name="CustomShape 25"/>
          <p:cNvSpPr/>
          <p:nvPr/>
        </p:nvSpPr>
        <p:spPr>
          <a:xfrm>
            <a:off x="1740" y="2796981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6" name="CustomShape 26"/>
          <p:cNvSpPr/>
          <p:nvPr/>
        </p:nvSpPr>
        <p:spPr>
          <a:xfrm>
            <a:off x="5660538" y="6438799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7" name="CustomShape 27"/>
          <p:cNvSpPr/>
          <p:nvPr/>
        </p:nvSpPr>
        <p:spPr>
          <a:xfrm>
            <a:off x="7768800" y="143096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latin typeface="Arial"/>
              </a:rPr>
              <a:t>name</a:t>
            </a:r>
            <a:endParaRPr dirty="0"/>
          </a:p>
        </p:txBody>
      </p:sp>
      <p:sp>
        <p:nvSpPr>
          <p:cNvPr id="68" name="CustomShape 28"/>
          <p:cNvSpPr/>
          <p:nvPr/>
        </p:nvSpPr>
        <p:spPr>
          <a:xfrm>
            <a:off x="3283046" y="60841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69" name="CustomShape 29"/>
          <p:cNvSpPr/>
          <p:nvPr/>
        </p:nvSpPr>
        <p:spPr>
          <a:xfrm>
            <a:off x="8911318" y="3388222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70" name="CustomShape 30"/>
          <p:cNvSpPr/>
          <p:nvPr/>
        </p:nvSpPr>
        <p:spPr>
          <a:xfrm>
            <a:off x="8840433" y="65332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quan</a:t>
            </a:r>
            <a:endParaRPr/>
          </a:p>
        </p:txBody>
      </p:sp>
      <p:sp>
        <p:nvSpPr>
          <p:cNvPr id="72" name="CustomShape 32"/>
          <p:cNvSpPr/>
          <p:nvPr/>
        </p:nvSpPr>
        <p:spPr>
          <a:xfrm>
            <a:off x="304992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startyear</a:t>
            </a:r>
            <a:endParaRPr/>
          </a:p>
        </p:txBody>
      </p:sp>
      <p:sp>
        <p:nvSpPr>
          <p:cNvPr id="73" name="CustomShape 33"/>
          <p:cNvSpPr/>
          <p:nvPr/>
        </p:nvSpPr>
        <p:spPr>
          <a:xfrm>
            <a:off x="1465560" y="127440"/>
            <a:ext cx="83844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birthyear</a:t>
            </a:r>
            <a:endParaRPr/>
          </a:p>
        </p:txBody>
      </p:sp>
      <p:sp>
        <p:nvSpPr>
          <p:cNvPr id="74" name="CustomShape 34"/>
          <p:cNvSpPr/>
          <p:nvPr/>
        </p:nvSpPr>
        <p:spPr>
          <a:xfrm>
            <a:off x="1385640" y="432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salary</a:t>
            </a:r>
            <a:endParaRPr/>
          </a:p>
        </p:txBody>
      </p:sp>
      <p:sp>
        <p:nvSpPr>
          <p:cNvPr id="75" name="CustomShape 35"/>
          <p:cNvSpPr/>
          <p:nvPr/>
        </p:nvSpPr>
        <p:spPr>
          <a:xfrm>
            <a:off x="9044177" y="5307905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weight</a:t>
            </a:r>
            <a:endParaRPr/>
          </a:p>
        </p:txBody>
      </p:sp>
      <p:sp>
        <p:nvSpPr>
          <p:cNvPr id="76" name="CustomShape 36"/>
          <p:cNvSpPr/>
          <p:nvPr/>
        </p:nvSpPr>
        <p:spPr>
          <a:xfrm>
            <a:off x="9044177" y="4047338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color</a:t>
            </a:r>
            <a:endParaRPr/>
          </a:p>
        </p:txBody>
      </p:sp>
      <p:sp>
        <p:nvSpPr>
          <p:cNvPr id="77" name="CustomShape 37"/>
          <p:cNvSpPr/>
          <p:nvPr/>
        </p:nvSpPr>
        <p:spPr>
          <a:xfrm>
            <a:off x="4642750" y="64479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78" name="CustomShape 38"/>
          <p:cNvSpPr/>
          <p:nvPr/>
        </p:nvSpPr>
        <p:spPr>
          <a:xfrm>
            <a:off x="2401560" y="645192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qoh</a:t>
            </a:r>
            <a:endParaRPr/>
          </a:p>
        </p:txBody>
      </p:sp>
      <p:sp>
        <p:nvSpPr>
          <p:cNvPr id="79" name="CustomShape 39"/>
          <p:cNvSpPr/>
          <p:nvPr/>
        </p:nvSpPr>
        <p:spPr>
          <a:xfrm>
            <a:off x="9026516" y="3718882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qoh</a:t>
            </a:r>
            <a:endParaRPr/>
          </a:p>
        </p:txBody>
      </p:sp>
      <p:sp>
        <p:nvSpPr>
          <p:cNvPr id="80" name="CustomShape 40"/>
          <p:cNvSpPr/>
          <p:nvPr/>
        </p:nvSpPr>
        <p:spPr>
          <a:xfrm>
            <a:off x="864000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state</a:t>
            </a:r>
            <a:endParaRPr/>
          </a:p>
        </p:txBody>
      </p:sp>
      <p:sp>
        <p:nvSpPr>
          <p:cNvPr id="81" name="CustomShape 41"/>
          <p:cNvSpPr/>
          <p:nvPr/>
        </p:nvSpPr>
        <p:spPr>
          <a:xfrm>
            <a:off x="6865920" y="144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82" name="CustomShape 42"/>
          <p:cNvSpPr/>
          <p:nvPr/>
        </p:nvSpPr>
        <p:spPr>
          <a:xfrm>
            <a:off x="6289920" y="1495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83" name="CustomShape 43"/>
          <p:cNvSpPr/>
          <p:nvPr/>
        </p:nvSpPr>
        <p:spPr>
          <a:xfrm>
            <a:off x="82764" y="6059763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quantity</a:t>
            </a:r>
            <a:endParaRPr/>
          </a:p>
        </p:txBody>
      </p:sp>
      <p:sp>
        <p:nvSpPr>
          <p:cNvPr id="84" name="CustomShape 44"/>
          <p:cNvSpPr/>
          <p:nvPr/>
        </p:nvSpPr>
        <p:spPr>
          <a:xfrm>
            <a:off x="-13537" y="5165193"/>
            <a:ext cx="838080" cy="30456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custDash>
              <a:ds d="8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latin typeface="Arial"/>
              </a:rPr>
              <a:t>amount</a:t>
            </a:r>
            <a:endParaRPr dirty="0"/>
          </a:p>
        </p:txBody>
      </p:sp>
      <p:sp>
        <p:nvSpPr>
          <p:cNvPr id="85" name="CustomShape 45"/>
          <p:cNvSpPr/>
          <p:nvPr/>
        </p:nvSpPr>
        <p:spPr>
          <a:xfrm>
            <a:off x="3329280" y="6451920"/>
            <a:ext cx="83844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price</a:t>
            </a:r>
            <a:endParaRPr/>
          </a:p>
        </p:txBody>
      </p:sp>
      <p:cxnSp>
        <p:nvCxnSpPr>
          <p:cNvPr id="86" name="Line 46"/>
          <p:cNvCxnSpPr>
            <a:stCxn id="73" idx="5"/>
            <a:endCxn id="46" idx="0"/>
          </p:cNvCxnSpPr>
          <p:nvPr/>
        </p:nvCxnSpPr>
        <p:spPr>
          <a:xfrm>
            <a:off x="2181240" y="387360"/>
            <a:ext cx="43200" cy="65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7" name="Line 47"/>
          <p:cNvCxnSpPr>
            <a:endCxn id="46" idx="0"/>
          </p:cNvCxnSpPr>
          <p:nvPr/>
        </p:nvCxnSpPr>
        <p:spPr>
          <a:xfrm flipH="1">
            <a:off x="2224080" y="747360"/>
            <a:ext cx="325800" cy="29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8" name="Line 48"/>
          <p:cNvCxnSpPr>
            <a:stCxn id="64" idx="3"/>
            <a:endCxn id="46" idx="0"/>
          </p:cNvCxnSpPr>
          <p:nvPr/>
        </p:nvCxnSpPr>
        <p:spPr>
          <a:xfrm flipH="1">
            <a:off x="2224080" y="387360"/>
            <a:ext cx="203040" cy="65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9" name="Line 49"/>
          <p:cNvCxnSpPr>
            <a:stCxn id="72" idx="4"/>
            <a:endCxn id="46" idx="0"/>
          </p:cNvCxnSpPr>
          <p:nvPr/>
        </p:nvCxnSpPr>
        <p:spPr>
          <a:xfrm flipH="1">
            <a:off x="2224080" y="592560"/>
            <a:ext cx="1245240" cy="450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0" name="Line 50"/>
          <p:cNvCxnSpPr>
            <a:stCxn id="134" idx="3"/>
            <a:endCxn id="234" idx="0"/>
          </p:cNvCxnSpPr>
          <p:nvPr/>
        </p:nvCxnSpPr>
        <p:spPr>
          <a:xfrm rot="5400000">
            <a:off x="1069133" y="3088510"/>
            <a:ext cx="96507" cy="172332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2" name="Line 52"/>
          <p:cNvCxnSpPr>
            <a:stCxn id="65" idx="5"/>
            <a:endCxn id="234" idx="0"/>
          </p:cNvCxnSpPr>
          <p:nvPr/>
        </p:nvCxnSpPr>
        <p:spPr>
          <a:xfrm rot="16200000" flipH="1">
            <a:off x="791158" y="2982867"/>
            <a:ext cx="165991" cy="314134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3" name="Line 53"/>
          <p:cNvCxnSpPr>
            <a:stCxn id="84" idx="0"/>
            <a:endCxn id="49" idx="1"/>
          </p:cNvCxnSpPr>
          <p:nvPr/>
        </p:nvCxnSpPr>
        <p:spPr>
          <a:xfrm rot="16200000" flipV="1">
            <a:off x="204341" y="4964030"/>
            <a:ext cx="359614" cy="42711"/>
          </a:xfrm>
          <a:prstGeom prst="bentConnector4">
            <a:avLst>
              <a:gd name="adj1" fmla="val 22420"/>
              <a:gd name="adj2" fmla="val 280342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4" name="Line 54"/>
          <p:cNvCxnSpPr>
            <a:stCxn id="53" idx="0"/>
            <a:endCxn id="49" idx="2"/>
          </p:cNvCxnSpPr>
          <p:nvPr/>
        </p:nvCxnSpPr>
        <p:spPr>
          <a:xfrm rot="16200000" flipV="1">
            <a:off x="935811" y="5086660"/>
            <a:ext cx="354364" cy="188922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5" name="Line 55"/>
          <p:cNvCxnSpPr>
            <a:stCxn id="53" idx="3"/>
            <a:endCxn id="50" idx="0"/>
          </p:cNvCxnSpPr>
          <p:nvPr/>
        </p:nvCxnSpPr>
        <p:spPr>
          <a:xfrm>
            <a:off x="1855094" y="5663043"/>
            <a:ext cx="729346" cy="127682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6" name="Line 56"/>
          <p:cNvCxnSpPr>
            <a:stCxn id="83" idx="0"/>
            <a:endCxn id="53" idx="1"/>
          </p:cNvCxnSpPr>
          <p:nvPr/>
        </p:nvCxnSpPr>
        <p:spPr>
          <a:xfrm rot="5400000" flipH="1" flipV="1">
            <a:off x="332449" y="5832398"/>
            <a:ext cx="396720" cy="5801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7" name="Line 57"/>
          <p:cNvCxnSpPr>
            <a:stCxn id="131" idx="0"/>
            <a:endCxn id="50" idx="2"/>
          </p:cNvCxnSpPr>
          <p:nvPr/>
        </p:nvCxnSpPr>
        <p:spPr>
          <a:xfrm rot="5400000" flipH="1" flipV="1">
            <a:off x="2137673" y="6005154"/>
            <a:ext cx="264115" cy="629419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8" name="Line 58"/>
          <p:cNvCxnSpPr>
            <a:stCxn id="68" idx="2"/>
            <a:endCxn id="50" idx="2"/>
          </p:cNvCxnSpPr>
          <p:nvPr/>
        </p:nvCxnSpPr>
        <p:spPr>
          <a:xfrm rot="10800000">
            <a:off x="2584440" y="6187806"/>
            <a:ext cx="698606" cy="48835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9" name="Line 59"/>
          <p:cNvCxnSpPr>
            <a:stCxn id="85" idx="1"/>
            <a:endCxn id="50" idx="2"/>
          </p:cNvCxnSpPr>
          <p:nvPr/>
        </p:nvCxnSpPr>
        <p:spPr>
          <a:xfrm rot="16200000" flipV="1">
            <a:off x="2863896" y="5908350"/>
            <a:ext cx="308717" cy="867627"/>
          </a:xfrm>
          <a:prstGeom prst="bentConnector3">
            <a:avLst>
              <a:gd name="adj1" fmla="val 2806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0" name="Line 60"/>
          <p:cNvCxnSpPr>
            <a:stCxn id="78" idx="0"/>
            <a:endCxn id="50" idx="2"/>
          </p:cNvCxnSpPr>
          <p:nvPr/>
        </p:nvCxnSpPr>
        <p:spPr>
          <a:xfrm rot="16200000" flipV="1">
            <a:off x="2570553" y="6201693"/>
            <a:ext cx="264115" cy="2363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1" name="Line 61"/>
          <p:cNvCxnSpPr>
            <a:stCxn id="50" idx="3"/>
            <a:endCxn id="56" idx="1"/>
          </p:cNvCxnSpPr>
          <p:nvPr/>
        </p:nvCxnSpPr>
        <p:spPr>
          <a:xfrm flipV="1">
            <a:off x="3240000" y="5716620"/>
            <a:ext cx="397801" cy="272645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2" name="Line 62"/>
          <p:cNvCxnSpPr>
            <a:stCxn id="56" idx="3"/>
            <a:endCxn id="51" idx="1"/>
          </p:cNvCxnSpPr>
          <p:nvPr/>
        </p:nvCxnSpPr>
        <p:spPr>
          <a:xfrm>
            <a:off x="4933081" y="5716620"/>
            <a:ext cx="72256" cy="318024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3" name="Line 63"/>
          <p:cNvCxnSpPr>
            <a:stCxn id="77" idx="7"/>
            <a:endCxn id="51" idx="2"/>
          </p:cNvCxnSpPr>
          <p:nvPr/>
        </p:nvCxnSpPr>
        <p:spPr>
          <a:xfrm rot="5400000" flipH="1" flipV="1">
            <a:off x="5379965" y="6211623"/>
            <a:ext cx="259371" cy="302494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4" name="Line 64"/>
          <p:cNvCxnSpPr>
            <a:stCxn id="66" idx="0"/>
            <a:endCxn id="51" idx="2"/>
          </p:cNvCxnSpPr>
          <p:nvPr/>
        </p:nvCxnSpPr>
        <p:spPr>
          <a:xfrm rot="16200000" flipV="1">
            <a:off x="5767431" y="6126651"/>
            <a:ext cx="205615" cy="418681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5" name="Line 65"/>
          <p:cNvCxnSpPr>
            <a:stCxn id="51" idx="3"/>
            <a:endCxn id="60" idx="1"/>
          </p:cNvCxnSpPr>
          <p:nvPr/>
        </p:nvCxnSpPr>
        <p:spPr>
          <a:xfrm>
            <a:off x="6316457" y="6034644"/>
            <a:ext cx="313493" cy="127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6" name="Line 66"/>
          <p:cNvCxnSpPr/>
          <p:nvPr/>
        </p:nvCxnSpPr>
        <p:spPr>
          <a:xfrm flipH="1">
            <a:off x="8014065" y="6252480"/>
            <a:ext cx="509040" cy="297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7" name="Line 67"/>
          <p:cNvCxnSpPr/>
          <p:nvPr/>
        </p:nvCxnSpPr>
        <p:spPr>
          <a:xfrm>
            <a:off x="8522745" y="6252480"/>
            <a:ext cx="597240" cy="2808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8" name="Line 68"/>
          <p:cNvCxnSpPr>
            <a:stCxn id="79" idx="2"/>
            <a:endCxn id="52" idx="0"/>
          </p:cNvCxnSpPr>
          <p:nvPr/>
        </p:nvCxnSpPr>
        <p:spPr>
          <a:xfrm rot="10800000" flipV="1">
            <a:off x="8410784" y="3871342"/>
            <a:ext cx="615733" cy="480916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9" name="Line 69"/>
          <p:cNvCxnSpPr>
            <a:stCxn id="69" idx="2"/>
            <a:endCxn id="52" idx="0"/>
          </p:cNvCxnSpPr>
          <p:nvPr/>
        </p:nvCxnSpPr>
        <p:spPr>
          <a:xfrm rot="10800000" flipV="1">
            <a:off x="8410784" y="3540682"/>
            <a:ext cx="500535" cy="811576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0" name="Line 70"/>
          <p:cNvCxnSpPr>
            <a:stCxn id="76" idx="4"/>
            <a:endCxn id="52" idx="3"/>
          </p:cNvCxnSpPr>
          <p:nvPr/>
        </p:nvCxnSpPr>
        <p:spPr>
          <a:xfrm rot="5400000">
            <a:off x="9165510" y="4253091"/>
            <a:ext cx="198540" cy="396874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1" name="Line 71"/>
          <p:cNvCxnSpPr>
            <a:stCxn id="75" idx="7"/>
            <a:endCxn id="52" idx="3"/>
          </p:cNvCxnSpPr>
          <p:nvPr/>
        </p:nvCxnSpPr>
        <p:spPr>
          <a:xfrm rot="16200000" flipV="1">
            <a:off x="9012052" y="4605089"/>
            <a:ext cx="801762" cy="6931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2" name="Line 72"/>
          <p:cNvCxnSpPr>
            <a:stCxn id="51" idx="0"/>
            <a:endCxn id="59" idx="1"/>
          </p:cNvCxnSpPr>
          <p:nvPr/>
        </p:nvCxnSpPr>
        <p:spPr>
          <a:xfrm rot="5400000" flipH="1" flipV="1">
            <a:off x="5601558" y="5408515"/>
            <a:ext cx="486928" cy="36825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3" name="Line 73"/>
          <p:cNvCxnSpPr>
            <a:stCxn id="59" idx="0"/>
            <a:endCxn id="47" idx="2"/>
          </p:cNvCxnSpPr>
          <p:nvPr/>
        </p:nvCxnSpPr>
        <p:spPr>
          <a:xfrm rot="5400000" flipH="1" flipV="1">
            <a:off x="5608765" y="2524942"/>
            <a:ext cx="3587516" cy="1451473"/>
          </a:xfrm>
          <a:prstGeom prst="bentConnector3">
            <a:avLst>
              <a:gd name="adj1" fmla="val 21096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4" name="Line 74"/>
          <p:cNvCxnSpPr>
            <a:stCxn id="67" idx="4"/>
            <a:endCxn id="47" idx="0"/>
          </p:cNvCxnSpPr>
          <p:nvPr/>
        </p:nvCxnSpPr>
        <p:spPr>
          <a:xfrm rot="5400000">
            <a:off x="7851958" y="723958"/>
            <a:ext cx="612184" cy="595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5" name="Line 75"/>
          <p:cNvCxnSpPr>
            <a:stCxn id="80" idx="3"/>
            <a:endCxn id="47" idx="0"/>
          </p:cNvCxnSpPr>
          <p:nvPr/>
        </p:nvCxnSpPr>
        <p:spPr>
          <a:xfrm flipH="1">
            <a:off x="8128080" y="547920"/>
            <a:ext cx="635040" cy="5122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6" name="Line 76"/>
          <p:cNvCxnSpPr>
            <a:stCxn id="81" idx="2"/>
            <a:endCxn id="61" idx="3"/>
          </p:cNvCxnSpPr>
          <p:nvPr/>
        </p:nvCxnSpPr>
        <p:spPr>
          <a:xfrm flipH="1">
            <a:off x="5976000" y="296640"/>
            <a:ext cx="890280" cy="63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7" name="Line 77"/>
          <p:cNvCxnSpPr>
            <a:stCxn id="58" idx="2"/>
            <a:endCxn id="47" idx="1"/>
          </p:cNvCxnSpPr>
          <p:nvPr/>
        </p:nvCxnSpPr>
        <p:spPr>
          <a:xfrm>
            <a:off x="6768000" y="1202400"/>
            <a:ext cx="704880" cy="561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8" name="Line 78"/>
          <p:cNvCxnSpPr>
            <a:stCxn id="61" idx="3"/>
            <a:endCxn id="58" idx="0"/>
          </p:cNvCxnSpPr>
          <p:nvPr/>
        </p:nvCxnSpPr>
        <p:spPr>
          <a:xfrm>
            <a:off x="5976000" y="359280"/>
            <a:ext cx="792360" cy="234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9" name="Line 79"/>
          <p:cNvCxnSpPr>
            <a:stCxn id="130" idx="4"/>
            <a:endCxn id="48" idx="3"/>
          </p:cNvCxnSpPr>
          <p:nvPr/>
        </p:nvCxnSpPr>
        <p:spPr>
          <a:xfrm rot="5400000">
            <a:off x="5831811" y="1670930"/>
            <a:ext cx="343279" cy="2394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0" name="Line 80"/>
          <p:cNvCxnSpPr>
            <a:stCxn id="48" idx="3"/>
            <a:endCxn id="82" idx="2"/>
          </p:cNvCxnSpPr>
          <p:nvPr/>
        </p:nvCxnSpPr>
        <p:spPr>
          <a:xfrm flipV="1">
            <a:off x="5991480" y="1647720"/>
            <a:ext cx="298800" cy="207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1" name="Line 81"/>
          <p:cNvCxnSpPr>
            <a:endCxn id="48" idx="3"/>
          </p:cNvCxnSpPr>
          <p:nvPr/>
        </p:nvCxnSpPr>
        <p:spPr>
          <a:xfrm flipH="1" flipV="1">
            <a:off x="5991480" y="1854360"/>
            <a:ext cx="419400" cy="1454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2" name="Line 82"/>
          <p:cNvCxnSpPr>
            <a:stCxn id="48" idx="0"/>
            <a:endCxn id="57" idx="2"/>
          </p:cNvCxnSpPr>
          <p:nvPr/>
        </p:nvCxnSpPr>
        <p:spPr>
          <a:xfrm flipH="1" flipV="1">
            <a:off x="5328000" y="1368000"/>
            <a:ext cx="7920" cy="288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3" name="Line 83"/>
          <p:cNvCxnSpPr>
            <a:stCxn id="48" idx="1"/>
            <a:endCxn id="54" idx="0"/>
          </p:cNvCxnSpPr>
          <p:nvPr/>
        </p:nvCxnSpPr>
        <p:spPr>
          <a:xfrm rot="10800000" flipV="1">
            <a:off x="4019720" y="1854540"/>
            <a:ext cx="660280" cy="72054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4" name="Line 84"/>
          <p:cNvCxnSpPr>
            <a:stCxn id="54" idx="1"/>
            <a:endCxn id="167" idx="3"/>
          </p:cNvCxnSpPr>
          <p:nvPr/>
        </p:nvCxnSpPr>
        <p:spPr>
          <a:xfrm rot="10800000">
            <a:off x="2873526" y="2367138"/>
            <a:ext cx="498375" cy="512682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5" name="Line 85"/>
          <p:cNvCxnSpPr>
            <a:stCxn id="167" idx="3"/>
            <a:endCxn id="62" idx="2"/>
          </p:cNvCxnSpPr>
          <p:nvPr/>
        </p:nvCxnSpPr>
        <p:spPr>
          <a:xfrm flipV="1">
            <a:off x="2873525" y="2117771"/>
            <a:ext cx="435955" cy="249367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6" name="Line 86"/>
          <p:cNvCxnSpPr>
            <a:stCxn id="62" idx="0"/>
            <a:endCxn id="46" idx="3"/>
          </p:cNvCxnSpPr>
          <p:nvPr/>
        </p:nvCxnSpPr>
        <p:spPr>
          <a:xfrm rot="16200000" flipV="1">
            <a:off x="2961325" y="1160136"/>
            <a:ext cx="266831" cy="4294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7" name="Line 87"/>
          <p:cNvCxnSpPr>
            <a:stCxn id="63" idx="0"/>
            <a:endCxn id="46" idx="1"/>
          </p:cNvCxnSpPr>
          <p:nvPr/>
        </p:nvCxnSpPr>
        <p:spPr>
          <a:xfrm rot="5400000" flipH="1" flipV="1">
            <a:off x="1087590" y="1193010"/>
            <a:ext cx="432480" cy="5293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8" name="Line 88"/>
          <p:cNvCxnSpPr>
            <a:stCxn id="50" idx="0"/>
            <a:endCxn id="55" idx="1"/>
          </p:cNvCxnSpPr>
          <p:nvPr/>
        </p:nvCxnSpPr>
        <p:spPr>
          <a:xfrm rot="5400000" flipH="1" flipV="1">
            <a:off x="2617207" y="5084206"/>
            <a:ext cx="673752" cy="739286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9" name="Line 89"/>
          <p:cNvCxnSpPr>
            <a:stCxn id="55" idx="3"/>
            <a:endCxn id="48" idx="2"/>
          </p:cNvCxnSpPr>
          <p:nvPr/>
        </p:nvCxnSpPr>
        <p:spPr>
          <a:xfrm flipV="1">
            <a:off x="4619006" y="2053080"/>
            <a:ext cx="716734" cy="3063893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0" name="CustomShape 90"/>
          <p:cNvSpPr/>
          <p:nvPr/>
        </p:nvSpPr>
        <p:spPr>
          <a:xfrm>
            <a:off x="5596200" y="1236941"/>
            <a:ext cx="838440" cy="2743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1" name="CustomShape 91"/>
          <p:cNvSpPr/>
          <p:nvPr/>
        </p:nvSpPr>
        <p:spPr>
          <a:xfrm>
            <a:off x="1535801" y="645192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2" name="CustomShape 92"/>
          <p:cNvSpPr/>
          <p:nvPr/>
        </p:nvSpPr>
        <p:spPr>
          <a:xfrm>
            <a:off x="8840433" y="4927538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3" name="CustomShape 93"/>
          <p:cNvSpPr/>
          <p:nvPr/>
        </p:nvSpPr>
        <p:spPr>
          <a:xfrm>
            <a:off x="2426760" y="487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134" name="CustomShape 94"/>
          <p:cNvSpPr/>
          <p:nvPr/>
        </p:nvSpPr>
        <p:spPr>
          <a:xfrm>
            <a:off x="1080818" y="286646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 dirty="0" err="1">
                <a:latin typeface="Arial"/>
              </a:rPr>
              <a:t>sdate</a:t>
            </a:r>
            <a:endParaRPr dirty="0"/>
          </a:p>
        </p:txBody>
      </p:sp>
      <p:sp>
        <p:nvSpPr>
          <p:cNvPr id="135" name="CustomShape 95"/>
          <p:cNvSpPr/>
          <p:nvPr/>
        </p:nvSpPr>
        <p:spPr>
          <a:xfrm>
            <a:off x="5991480" y="1999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floor</a:t>
            </a:r>
            <a:endParaRPr/>
          </a:p>
        </p:txBody>
      </p:sp>
      <p:cxnSp>
        <p:nvCxnSpPr>
          <p:cNvPr id="136" name="Line 96"/>
          <p:cNvCxnSpPr>
            <a:stCxn id="61" idx="2"/>
            <a:endCxn id="57" idx="0"/>
          </p:cNvCxnSpPr>
          <p:nvPr/>
        </p:nvCxnSpPr>
        <p:spPr>
          <a:xfrm>
            <a:off x="5320080" y="557640"/>
            <a:ext cx="8280" cy="2012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7" name="CustomShape 97"/>
          <p:cNvSpPr/>
          <p:nvPr/>
        </p:nvSpPr>
        <p:spPr>
          <a:xfrm>
            <a:off x="7589173" y="6550129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shipdate</a:t>
            </a:r>
            <a:endParaRPr/>
          </a:p>
        </p:txBody>
      </p:sp>
      <p:sp>
        <p:nvSpPr>
          <p:cNvPr id="138" name="Line 98"/>
          <p:cNvSpPr/>
          <p:nvPr/>
        </p:nvSpPr>
        <p:spPr>
          <a:xfrm>
            <a:off x="7766385" y="6800760"/>
            <a:ext cx="504720" cy="1440"/>
          </a:xfrm>
          <a:prstGeom prst="line">
            <a:avLst/>
          </a:prstGeom>
          <a:ln w="9360">
            <a:solidFill>
              <a:srgbClr val="000000"/>
            </a:solidFill>
            <a:custDash>
              <a:ds d="400000" sp="300000"/>
            </a:custDash>
            <a:miter/>
          </a:ln>
        </p:spPr>
      </p:sp>
      <p:sp>
        <p:nvSpPr>
          <p:cNvPr id="139" name="CustomShape 99"/>
          <p:cNvSpPr/>
          <p:nvPr/>
        </p:nvSpPr>
        <p:spPr>
          <a:xfrm>
            <a:off x="7867185" y="5855400"/>
            <a:ext cx="1311480" cy="397080"/>
          </a:xfrm>
          <a:prstGeom prst="rect">
            <a:avLst/>
          </a:prstGeom>
          <a:solidFill>
            <a:srgbClr val="EAEAEA"/>
          </a:solidFill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Supply</a:t>
            </a:r>
            <a:endParaRPr/>
          </a:p>
        </p:txBody>
      </p:sp>
      <p:sp>
        <p:nvSpPr>
          <p:cNvPr id="140" name="CustomShape 100"/>
          <p:cNvSpPr/>
          <p:nvPr/>
        </p:nvSpPr>
        <p:spPr>
          <a:xfrm>
            <a:off x="7951333" y="5171049"/>
            <a:ext cx="952560" cy="447840"/>
          </a:xfrm>
          <a:prstGeom prst="diamond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/>
              </a:rPr>
              <a:t>contains</a:t>
            </a:r>
            <a:endParaRPr dirty="0"/>
          </a:p>
        </p:txBody>
      </p:sp>
      <p:cxnSp>
        <p:nvCxnSpPr>
          <p:cNvPr id="141" name="Line 101"/>
          <p:cNvCxnSpPr>
            <a:stCxn id="140" idx="0"/>
            <a:endCxn id="52" idx="2"/>
          </p:cNvCxnSpPr>
          <p:nvPr/>
        </p:nvCxnSpPr>
        <p:spPr>
          <a:xfrm rot="16200000" flipV="1">
            <a:off x="8208343" y="4951779"/>
            <a:ext cx="421711" cy="1683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2" name="CustomShape 102"/>
          <p:cNvSpPr/>
          <p:nvPr/>
        </p:nvSpPr>
        <p:spPr>
          <a:xfrm>
            <a:off x="8809920" y="703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id</a:t>
            </a:r>
            <a:endParaRPr/>
          </a:p>
        </p:txBody>
      </p:sp>
      <p:cxnSp>
        <p:nvCxnSpPr>
          <p:cNvPr id="143" name="Line 103"/>
          <p:cNvCxnSpPr>
            <a:stCxn id="47" idx="0"/>
            <a:endCxn id="142" idx="3"/>
          </p:cNvCxnSpPr>
          <p:nvPr/>
        </p:nvCxnSpPr>
        <p:spPr>
          <a:xfrm flipV="1">
            <a:off x="8128080" y="963360"/>
            <a:ext cx="804960" cy="96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" name="TextBox 13"/>
          <p:cNvSpPr txBox="1"/>
          <p:nvPr/>
        </p:nvSpPr>
        <p:spPr>
          <a:xfrm>
            <a:off x="4524063" y="48397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7248" y="44067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160843" y="48708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473042" y="47759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767639" y="508130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356425" y="540499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893622" y="54873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78283" y="225378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95074" y="14179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805547" y="538855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203840" y="51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316406" y="13097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17622" y="5374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16889" y="33616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731107" y="11460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275716" y="20888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299094" y="12714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503087" y="574401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426734" y="57872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208000" y="48957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410783" y="554353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186491" y="260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7" name="CustomShape 6"/>
          <p:cNvSpPr/>
          <p:nvPr/>
        </p:nvSpPr>
        <p:spPr>
          <a:xfrm>
            <a:off x="1562045" y="2164656"/>
            <a:ext cx="1311480" cy="404963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Manager</a:t>
            </a:r>
            <a:endParaRPr dirty="0"/>
          </a:p>
        </p:txBody>
      </p:sp>
      <p:cxnSp>
        <p:nvCxnSpPr>
          <p:cNvPr id="168" name="Line 85"/>
          <p:cNvCxnSpPr>
            <a:stCxn id="46" idx="2"/>
            <a:endCxn id="167" idx="0"/>
          </p:cNvCxnSpPr>
          <p:nvPr/>
        </p:nvCxnSpPr>
        <p:spPr>
          <a:xfrm rot="5400000">
            <a:off x="1858695" y="1799091"/>
            <a:ext cx="724656" cy="6475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169" name="TextBox 168"/>
          <p:cNvSpPr txBox="1"/>
          <p:nvPr/>
        </p:nvSpPr>
        <p:spPr>
          <a:xfrm>
            <a:off x="3985920" y="23383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069418" y="164375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</a:t>
            </a:r>
            <a:endParaRPr lang="en-US" sz="1600" dirty="0"/>
          </a:p>
        </p:txBody>
      </p:sp>
      <p:sp>
        <p:nvSpPr>
          <p:cNvPr id="171" name="CustomShape 31"/>
          <p:cNvSpPr/>
          <p:nvPr/>
        </p:nvSpPr>
        <p:spPr>
          <a:xfrm>
            <a:off x="1794509" y="267351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bonus</a:t>
            </a:r>
            <a:endParaRPr dirty="0"/>
          </a:p>
        </p:txBody>
      </p:sp>
      <p:cxnSp>
        <p:nvCxnSpPr>
          <p:cNvPr id="172" name="Line 87"/>
          <p:cNvCxnSpPr>
            <a:stCxn id="171" idx="0"/>
            <a:endCxn id="167" idx="2"/>
          </p:cNvCxnSpPr>
          <p:nvPr/>
        </p:nvCxnSpPr>
        <p:spPr>
          <a:xfrm rot="5400000" flipH="1" flipV="1">
            <a:off x="2163722" y="2619447"/>
            <a:ext cx="103891" cy="4236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34" name="CustomShape 9"/>
          <p:cNvSpPr/>
          <p:nvPr/>
        </p:nvSpPr>
        <p:spPr>
          <a:xfrm>
            <a:off x="375480" y="3222930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Transaction</a:t>
            </a:r>
            <a:endParaRPr dirty="0"/>
          </a:p>
        </p:txBody>
      </p:sp>
      <p:sp>
        <p:nvSpPr>
          <p:cNvPr id="248" name="TextBox 247"/>
          <p:cNvSpPr txBox="1"/>
          <p:nvPr/>
        </p:nvSpPr>
        <p:spPr>
          <a:xfrm>
            <a:off x="904327" y="3855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912775" y="3859164"/>
            <a:ext cx="236890" cy="243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Line 2"/>
          <p:cNvSpPr/>
          <p:nvPr/>
        </p:nvSpPr>
        <p:spPr>
          <a:xfrm>
            <a:off x="1018532" y="3619119"/>
            <a:ext cx="12688" cy="237348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cxnSp>
        <p:nvCxnSpPr>
          <p:cNvPr id="253" name="Line 85"/>
          <p:cNvCxnSpPr>
            <a:stCxn id="249" idx="4"/>
            <a:endCxn id="49" idx="0"/>
          </p:cNvCxnSpPr>
          <p:nvPr/>
        </p:nvCxnSpPr>
        <p:spPr>
          <a:xfrm rot="5400000">
            <a:off x="772769" y="4348767"/>
            <a:ext cx="504215" cy="12688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61" name="TextBox 260"/>
          <p:cNvSpPr txBox="1"/>
          <p:nvPr/>
        </p:nvSpPr>
        <p:spPr>
          <a:xfrm>
            <a:off x="876891" y="417211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</a:t>
            </a:r>
            <a:endParaRPr lang="en-US" sz="1600" dirty="0"/>
          </a:p>
        </p:txBody>
      </p:sp>
      <p:sp>
        <p:nvSpPr>
          <p:cNvPr id="262" name="CustomShape 9"/>
          <p:cNvSpPr/>
          <p:nvPr/>
        </p:nvSpPr>
        <p:spPr>
          <a:xfrm>
            <a:off x="1971318" y="4676321"/>
            <a:ext cx="1016192" cy="354743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Withdrawal</a:t>
            </a:r>
            <a:endParaRPr dirty="0"/>
          </a:p>
        </p:txBody>
      </p:sp>
      <p:sp>
        <p:nvSpPr>
          <p:cNvPr id="263" name="CustomShape 9"/>
          <p:cNvSpPr/>
          <p:nvPr/>
        </p:nvSpPr>
        <p:spPr>
          <a:xfrm>
            <a:off x="2007746" y="4287975"/>
            <a:ext cx="903076" cy="320846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Debit</a:t>
            </a:r>
            <a:endParaRPr/>
          </a:p>
        </p:txBody>
      </p:sp>
      <p:cxnSp>
        <p:nvCxnSpPr>
          <p:cNvPr id="265" name="Line 85"/>
          <p:cNvCxnSpPr>
            <a:stCxn id="248" idx="3"/>
            <a:endCxn id="263" idx="1"/>
          </p:cNvCxnSpPr>
          <p:nvPr/>
        </p:nvCxnSpPr>
        <p:spPr>
          <a:xfrm>
            <a:off x="1173953" y="3994053"/>
            <a:ext cx="833793" cy="454345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268" name="Line 85"/>
          <p:cNvCxnSpPr>
            <a:stCxn id="248" idx="3"/>
            <a:endCxn id="262" idx="1"/>
          </p:cNvCxnSpPr>
          <p:nvPr/>
        </p:nvCxnSpPr>
        <p:spPr>
          <a:xfrm>
            <a:off x="1173953" y="3994053"/>
            <a:ext cx="797365" cy="859640"/>
          </a:xfrm>
          <a:prstGeom prst="bentConnector3">
            <a:avLst>
              <a:gd name="adj1" fmla="val 73645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71" name="CustomShape 31"/>
          <p:cNvSpPr/>
          <p:nvPr/>
        </p:nvSpPr>
        <p:spPr>
          <a:xfrm>
            <a:off x="3037077" y="4126764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amount</a:t>
            </a:r>
            <a:endParaRPr dirty="0"/>
          </a:p>
        </p:txBody>
      </p:sp>
      <p:cxnSp>
        <p:nvCxnSpPr>
          <p:cNvPr id="272" name="Line 51"/>
          <p:cNvCxnSpPr>
            <a:stCxn id="263" idx="3"/>
            <a:endCxn id="271" idx="2"/>
          </p:cNvCxnSpPr>
          <p:nvPr/>
        </p:nvCxnSpPr>
        <p:spPr>
          <a:xfrm flipV="1">
            <a:off x="2910822" y="4279224"/>
            <a:ext cx="126255" cy="169174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75" name="CustomShape 31"/>
          <p:cNvSpPr/>
          <p:nvPr/>
        </p:nvSpPr>
        <p:spPr>
          <a:xfrm>
            <a:off x="3060433" y="4459856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amount</a:t>
            </a:r>
            <a:endParaRPr dirty="0"/>
          </a:p>
        </p:txBody>
      </p:sp>
      <p:cxnSp>
        <p:nvCxnSpPr>
          <p:cNvPr id="276" name="Line 51"/>
          <p:cNvCxnSpPr>
            <a:stCxn id="275" idx="2"/>
            <a:endCxn id="262" idx="3"/>
          </p:cNvCxnSpPr>
          <p:nvPr/>
        </p:nvCxnSpPr>
        <p:spPr>
          <a:xfrm rot="10800000" flipV="1">
            <a:off x="2987511" y="4612315"/>
            <a:ext cx="72923" cy="241377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83" name="CustomShape 8"/>
          <p:cNvSpPr/>
          <p:nvPr/>
        </p:nvSpPr>
        <p:spPr>
          <a:xfrm>
            <a:off x="5596200" y="2702996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Customer</a:t>
            </a:r>
          </a:p>
        </p:txBody>
      </p:sp>
      <p:sp>
        <p:nvSpPr>
          <p:cNvPr id="284" name="CustomShape 95"/>
          <p:cNvSpPr/>
          <p:nvPr/>
        </p:nvSpPr>
        <p:spPr>
          <a:xfrm>
            <a:off x="6366373" y="320292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name</a:t>
            </a:r>
            <a:endParaRPr dirty="0"/>
          </a:p>
        </p:txBody>
      </p:sp>
      <p:cxnSp>
        <p:nvCxnSpPr>
          <p:cNvPr id="285" name="Line 81"/>
          <p:cNvCxnSpPr>
            <a:stCxn id="284" idx="2"/>
            <a:endCxn id="283" idx="2"/>
          </p:cNvCxnSpPr>
          <p:nvPr/>
        </p:nvCxnSpPr>
        <p:spPr>
          <a:xfrm rot="10800000">
            <a:off x="6251941" y="3100076"/>
            <a:ext cx="114433" cy="255124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289" name="CustomShape 95"/>
          <p:cNvSpPr/>
          <p:nvPr/>
        </p:nvSpPr>
        <p:spPr>
          <a:xfrm>
            <a:off x="6992445" y="2864917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address</a:t>
            </a:r>
            <a:endParaRPr dirty="0"/>
          </a:p>
        </p:txBody>
      </p:sp>
      <p:cxnSp>
        <p:nvCxnSpPr>
          <p:cNvPr id="290" name="Line 81"/>
          <p:cNvCxnSpPr>
            <a:stCxn id="289" idx="2"/>
            <a:endCxn id="283" idx="3"/>
          </p:cNvCxnSpPr>
          <p:nvPr/>
        </p:nvCxnSpPr>
        <p:spPr>
          <a:xfrm rot="10800000">
            <a:off x="6907681" y="2901537"/>
            <a:ext cx="84765" cy="115661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293" name="CustomShape 14"/>
          <p:cNvSpPr/>
          <p:nvPr/>
        </p:nvSpPr>
        <p:spPr>
          <a:xfrm>
            <a:off x="8370406" y="2359391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latin typeface="Arial"/>
              </a:rPr>
              <a:t>living in</a:t>
            </a:r>
            <a:endParaRPr dirty="0"/>
          </a:p>
        </p:txBody>
      </p:sp>
      <p:cxnSp>
        <p:nvCxnSpPr>
          <p:cNvPr id="294" name="Line 83"/>
          <p:cNvCxnSpPr>
            <a:stCxn id="293" idx="1"/>
            <a:endCxn id="283" idx="3"/>
          </p:cNvCxnSpPr>
          <p:nvPr/>
        </p:nvCxnSpPr>
        <p:spPr>
          <a:xfrm rot="10800000" flipV="1">
            <a:off x="6907680" y="2664130"/>
            <a:ext cx="1462726" cy="237405"/>
          </a:xfrm>
          <a:prstGeom prst="bentConnector3">
            <a:avLst>
              <a:gd name="adj1" fmla="val 90601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298" name="Line 83"/>
          <p:cNvCxnSpPr>
            <a:stCxn id="47" idx="2"/>
            <a:endCxn id="293" idx="0"/>
          </p:cNvCxnSpPr>
          <p:nvPr/>
        </p:nvCxnSpPr>
        <p:spPr>
          <a:xfrm rot="16200000" flipH="1">
            <a:off x="8122008" y="1463172"/>
            <a:ext cx="902471" cy="889966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02" name="TextBox 301"/>
          <p:cNvSpPr txBox="1"/>
          <p:nvPr/>
        </p:nvSpPr>
        <p:spPr>
          <a:xfrm>
            <a:off x="8155213" y="267865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8985197" y="210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04" name="CustomShape 8"/>
          <p:cNvSpPr/>
          <p:nvPr/>
        </p:nvSpPr>
        <p:spPr>
          <a:xfrm>
            <a:off x="3861394" y="3622772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Account</a:t>
            </a:r>
          </a:p>
        </p:txBody>
      </p:sp>
      <p:sp>
        <p:nvSpPr>
          <p:cNvPr id="316" name="CustomShape 14"/>
          <p:cNvSpPr/>
          <p:nvPr/>
        </p:nvSpPr>
        <p:spPr>
          <a:xfrm>
            <a:off x="5690928" y="35724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latin typeface="Arial"/>
              </a:rPr>
              <a:t>owns</a:t>
            </a:r>
            <a:endParaRPr dirty="0"/>
          </a:p>
        </p:txBody>
      </p:sp>
      <p:cxnSp>
        <p:nvCxnSpPr>
          <p:cNvPr id="317" name="Line 83"/>
          <p:cNvCxnSpPr>
            <a:stCxn id="316" idx="1"/>
            <a:endCxn id="304" idx="3"/>
          </p:cNvCxnSpPr>
          <p:nvPr/>
        </p:nvCxnSpPr>
        <p:spPr>
          <a:xfrm rot="10800000">
            <a:off x="5172874" y="3821312"/>
            <a:ext cx="518054" cy="55848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320" name="Line 83"/>
          <p:cNvCxnSpPr>
            <a:stCxn id="316" idx="0"/>
            <a:endCxn id="283" idx="2"/>
          </p:cNvCxnSpPr>
          <p:nvPr/>
        </p:nvCxnSpPr>
        <p:spPr>
          <a:xfrm rot="16200000" flipV="1">
            <a:off x="6059172" y="3292844"/>
            <a:ext cx="472344" cy="86808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26" name="CustomShape 95"/>
          <p:cNvSpPr/>
          <p:nvPr/>
        </p:nvSpPr>
        <p:spPr>
          <a:xfrm>
            <a:off x="4172340" y="320019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balance</a:t>
            </a:r>
            <a:endParaRPr dirty="0"/>
          </a:p>
        </p:txBody>
      </p:sp>
      <p:cxnSp>
        <p:nvCxnSpPr>
          <p:cNvPr id="327" name="Line 83"/>
          <p:cNvCxnSpPr>
            <a:stCxn id="304" idx="0"/>
            <a:endCxn id="326" idx="4"/>
          </p:cNvCxnSpPr>
          <p:nvPr/>
        </p:nvCxnSpPr>
        <p:spPr>
          <a:xfrm rot="5400000" flipH="1" flipV="1">
            <a:off x="4495249" y="3526641"/>
            <a:ext cx="118017" cy="74246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30" name="CustomShape 95"/>
          <p:cNvSpPr/>
          <p:nvPr/>
        </p:nvSpPr>
        <p:spPr>
          <a:xfrm>
            <a:off x="4129451" y="4180603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latin typeface="Arial"/>
              </a:rPr>
              <a:t>key</a:t>
            </a:r>
            <a:endParaRPr dirty="0"/>
          </a:p>
        </p:txBody>
      </p:sp>
      <p:cxnSp>
        <p:nvCxnSpPr>
          <p:cNvPr id="331" name="Line 83"/>
          <p:cNvCxnSpPr>
            <a:stCxn id="304" idx="2"/>
            <a:endCxn id="330" idx="0"/>
          </p:cNvCxnSpPr>
          <p:nvPr/>
        </p:nvCxnSpPr>
        <p:spPr>
          <a:xfrm rot="16200000" flipH="1">
            <a:off x="4452437" y="4084548"/>
            <a:ext cx="160751" cy="31357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36" name="CustomShape 14"/>
          <p:cNvSpPr/>
          <p:nvPr/>
        </p:nvSpPr>
        <p:spPr>
          <a:xfrm>
            <a:off x="2260807" y="3309914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 smtClean="0">
                <a:latin typeface="Arial"/>
              </a:rPr>
              <a:t>performs</a:t>
            </a:r>
            <a:endParaRPr dirty="0"/>
          </a:p>
        </p:txBody>
      </p:sp>
      <p:sp>
        <p:nvSpPr>
          <p:cNvPr id="337" name="TextBox 336"/>
          <p:cNvSpPr txBox="1"/>
          <p:nvPr/>
        </p:nvSpPr>
        <p:spPr>
          <a:xfrm>
            <a:off x="5517668" y="362277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139394" y="33195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339" name="Line 83"/>
          <p:cNvCxnSpPr>
            <a:stCxn id="304" idx="1"/>
            <a:endCxn id="336" idx="3"/>
          </p:cNvCxnSpPr>
          <p:nvPr/>
        </p:nvCxnSpPr>
        <p:spPr>
          <a:xfrm rot="10800000">
            <a:off x="3556448" y="3614654"/>
            <a:ext cx="304947" cy="206658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342" name="Line 83"/>
          <p:cNvCxnSpPr>
            <a:stCxn id="336" idx="1"/>
            <a:endCxn id="234" idx="3"/>
          </p:cNvCxnSpPr>
          <p:nvPr/>
        </p:nvCxnSpPr>
        <p:spPr>
          <a:xfrm rot="10800000">
            <a:off x="1686961" y="3421290"/>
            <a:ext cx="573847" cy="193364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346" name="TextBox 345"/>
          <p:cNvSpPr txBox="1"/>
          <p:nvPr/>
        </p:nvSpPr>
        <p:spPr>
          <a:xfrm>
            <a:off x="2058912" y="336192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349" name="TextBox 348"/>
          <p:cNvSpPr txBox="1"/>
          <p:nvPr/>
        </p:nvSpPr>
        <p:spPr>
          <a:xfrm>
            <a:off x="3470815" y="33599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103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DejaVu Sans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Lindblad</cp:lastModifiedBy>
  <cp:revision>42</cp:revision>
  <dcterms:created xsi:type="dcterms:W3CDTF">2015-11-16T19:26:55Z</dcterms:created>
  <dcterms:modified xsi:type="dcterms:W3CDTF">2015-11-17T21:11:26Z</dcterms:modified>
  <dc:language>sv-SE</dc:language>
</cp:coreProperties>
</file>