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5" r:id="rId6"/>
    <p:sldId id="265" r:id="rId7"/>
    <p:sldId id="266" r:id="rId8"/>
    <p:sldId id="317" r:id="rId9"/>
    <p:sldId id="325" r:id="rId10"/>
    <p:sldId id="318" r:id="rId11"/>
    <p:sldId id="319" r:id="rId12"/>
    <p:sldId id="320" r:id="rId13"/>
    <p:sldId id="321" r:id="rId14"/>
    <p:sldId id="327" r:id="rId15"/>
    <p:sldId id="328" r:id="rId16"/>
    <p:sldId id="329" r:id="rId17"/>
    <p:sldId id="310" r:id="rId18"/>
    <p:sldId id="283" r:id="rId19"/>
    <p:sldId id="326" r:id="rId20"/>
    <p:sldId id="324" r:id="rId21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3" autoAdjust="0"/>
    <p:restoredTop sz="81447" autoAdjust="0"/>
  </p:normalViewPr>
  <p:slideViewPr>
    <p:cSldViewPr showGuides="1">
      <p:cViewPr varScale="1">
        <p:scale>
          <a:sx n="59" d="100"/>
          <a:sy n="59" d="100"/>
        </p:scale>
        <p:origin x="133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notesViewPr>
    <p:cSldViewPr showGuides="1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ache.habiba@outlook.fr" userId="04bb2737fbe980d2" providerId="LiveId" clId="{25D564B9-5A4E-4704-B00B-B3D25DF76C99}"/>
    <pc:docChg chg="modSld">
      <pc:chgData name="batache.habiba@outlook.fr" userId="04bb2737fbe980d2" providerId="LiveId" clId="{25D564B9-5A4E-4704-B00B-B3D25DF76C99}" dt="2021-07-08T07:19:15.278" v="0" actId="1076"/>
      <pc:docMkLst>
        <pc:docMk/>
      </pc:docMkLst>
      <pc:sldChg chg="modSp mod">
        <pc:chgData name="batache.habiba@outlook.fr" userId="04bb2737fbe980d2" providerId="LiveId" clId="{25D564B9-5A4E-4704-B00B-B3D25DF76C99}" dt="2021-07-08T07:19:15.278" v="0" actId="1076"/>
        <pc:sldMkLst>
          <pc:docMk/>
          <pc:sldMk cId="0" sldId="283"/>
        </pc:sldMkLst>
        <pc:picChg chg="mod">
          <ac:chgData name="batache.habiba@outlook.fr" userId="04bb2737fbe980d2" providerId="LiveId" clId="{25D564B9-5A4E-4704-B00B-B3D25DF76C99}" dt="2021-07-08T07:19:15.278" v="0" actId="1076"/>
          <ac:picMkLst>
            <pc:docMk/>
            <pc:sldMk cId="0" sldId="283"/>
            <ac:picMk id="3" creationId="{2A9A1C2F-62BA-45AC-B9B5-F89C071ADC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38170C-6800-4AD6-BA5D-D6CB1C2F2B41}" type="datetime1">
              <a:rPr lang="fr-FR" smtClean="0"/>
              <a:pPr rtl="0"/>
              <a:t>08/07/2021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712DA-99DC-4631-9586-60496316E88A}" type="datetime1">
              <a:rPr lang="fr-FR" smtClean="0"/>
              <a:pPr/>
              <a:t>08/07/2021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0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noProof="0" smtClean="0"/>
              <a:pPr rtl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4558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Par exemple, créer une instance de base de données Amazon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Service (Amazon RDS), Application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Balancer, Auto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Scaling</a:t>
            </a:r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Group.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1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noProof="0" smtClean="0"/>
              <a:pPr rtl="0"/>
              <a:t>5</a:t>
            </a:fld>
            <a:endParaRPr lang="fr-FR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5041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noProof="0" smtClean="0"/>
              <a:pPr rtl="0"/>
              <a:t>8</a:t>
            </a:fld>
            <a:endParaRPr lang="fr-FR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marR="121285">
              <a:spcBef>
                <a:spcPts val="560"/>
              </a:spcBef>
              <a:spcAft>
                <a:spcPts val="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Définissez les valeurs des paramètres pour le point de terminaison RDS, User, le mot de passe</a:t>
            </a:r>
            <a:r>
              <a:rPr lang="fr-FR" sz="1200" spc="-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fr-FR" sz="1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fr-FR" sz="1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</a:t>
            </a:r>
            <a:r>
              <a:rPr lang="fr-FR" sz="12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1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fr-FR" sz="1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1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données.</a:t>
            </a:r>
          </a:p>
          <a:p>
            <a:pPr marL="88900">
              <a:spcBef>
                <a:spcPts val="5"/>
              </a:spcBef>
              <a:spcAft>
                <a:spcPts val="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Dans</a:t>
            </a:r>
            <a:r>
              <a:rPr lang="fr-FR" sz="1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fenêtre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Vocareum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2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téléchargez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fr-FR" sz="1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PPK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fr-FR" sz="1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</a:t>
            </a:r>
            <a:r>
              <a:rPr lang="fr-FR" sz="1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fr-FR" sz="1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choisissant</a:t>
            </a:r>
            <a:r>
              <a:rPr lang="fr-FR" sz="1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l'option</a:t>
            </a:r>
            <a:r>
              <a:rPr lang="fr-FR" sz="12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Détails</a:t>
            </a:r>
            <a:r>
              <a:rPr lang="fr-FR" sz="12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fr-FR" sz="1200" b="1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fr-FR" sz="12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</a:t>
            </a:r>
            <a:endParaRPr lang="fr-F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Bef>
                <a:spcPts val="5"/>
              </a:spcBef>
              <a:spcAft>
                <a:spcPts val="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Bouton</a:t>
            </a:r>
            <a:r>
              <a:rPr lang="fr-FR" sz="1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Afficher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2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Enregistrez</a:t>
            </a:r>
            <a:r>
              <a:rPr lang="fr-FR" sz="1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texte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</a:t>
            </a:r>
            <a:r>
              <a:rPr lang="fr-FR" sz="1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</a:t>
            </a:r>
            <a:r>
              <a:rPr lang="fr-FR" sz="1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votre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ordinateur.</a:t>
            </a:r>
          </a:p>
          <a:p>
            <a:pPr marL="88900" marR="137795">
              <a:spcAft>
                <a:spcPts val="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Connectez-vous à l'hôte du bastion via SSH en utilisant le fichier PPK depuis un ordinateur Microsoft</a:t>
            </a:r>
            <a:r>
              <a:rPr lang="fr-FR" sz="1200" spc="-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Windows,</a:t>
            </a:r>
          </a:p>
          <a:p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fr-FR" sz="1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utilisant</a:t>
            </a:r>
            <a:r>
              <a:rPr lang="fr-FR" sz="1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</a:t>
            </a:r>
            <a:r>
              <a:rPr lang="fr-FR" sz="12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depuis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lang="fr-FR" sz="1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ordinateur</a:t>
            </a:r>
            <a:r>
              <a:rPr lang="fr-FR" sz="12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</a:t>
            </a:r>
            <a:r>
              <a:rPr lang="fr-FR" sz="12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exécute</a:t>
            </a:r>
            <a:r>
              <a:rPr lang="fr-FR" sz="12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noProof="0" smtClean="0"/>
              <a:pPr rtl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971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>
              <a:lnSpc>
                <a:spcPct val="97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Créer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fichier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PEM</a:t>
            </a:r>
            <a:r>
              <a:rPr lang="fr-FR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dans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répertoire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/home/ec2-user</a:t>
            </a:r>
            <a:r>
              <a:rPr lang="fr-FR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copiant</a:t>
            </a:r>
            <a:r>
              <a:rPr lang="fr-FR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texte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vous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avez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stocké</a:t>
            </a:r>
            <a:r>
              <a:rPr lang="fr-FR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précédemment</a:t>
            </a:r>
            <a:r>
              <a:rPr lang="fr-FR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dans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nouveau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fichier.</a:t>
            </a:r>
          </a:p>
          <a:p>
            <a:pPr marL="342900" lvl="0" indent="-342900">
              <a:lnSpc>
                <a:spcPts val="1375"/>
              </a:lnSpc>
              <a:spcBef>
                <a:spcPts val="1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257175" algn="l"/>
              </a:tabLs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Utilisez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chmod</a:t>
            </a:r>
            <a:r>
              <a:rPr lang="fr-FR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400</a:t>
            </a:r>
            <a:r>
              <a:rPr lang="fr-FR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définir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permissions</a:t>
            </a:r>
            <a:r>
              <a:rPr lang="fr-FR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fichier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PEM.</a:t>
            </a:r>
          </a:p>
          <a:p>
            <a:pPr marL="88900" marR="623570">
              <a:spcBef>
                <a:spcPts val="15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Depuis l'hôte du bastion, connectez-vous à l'une des instances EC2 qui ont été créées par le</a:t>
            </a:r>
            <a:r>
              <a:rPr lang="fr-FR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lancement.</a:t>
            </a:r>
          </a:p>
          <a:p>
            <a:pPr marL="88900">
              <a:spcBef>
                <a:spcPts val="5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modèle.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Vous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pouvez</a:t>
            </a:r>
            <a:r>
              <a:rPr lang="fr-FR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vous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connecter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avec</a:t>
            </a:r>
            <a:r>
              <a:rPr lang="fr-FR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</a:t>
            </a:r>
            <a:r>
              <a:rPr lang="fr-FR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commande</a:t>
            </a:r>
            <a:r>
              <a:rPr lang="fr-FR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suivante</a:t>
            </a:r>
          </a:p>
          <a:p>
            <a:pPr marL="342900" lvl="0" indent="-342900">
              <a:lnSpc>
                <a:spcPts val="1285"/>
              </a:lnSpc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-i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fr-FR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fichier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PEM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vous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avez</a:t>
            </a:r>
            <a:r>
              <a:rPr lang="fr-FR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créé&gt;</a:t>
            </a:r>
            <a:r>
              <a:rPr lang="fr-FR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ec2-user@&lt;</a:t>
            </a:r>
            <a:r>
              <a:rPr lang="fr-FR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IP</a:t>
            </a:r>
            <a:r>
              <a:rPr lang="fr-FR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privée adresse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fr-FR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l'instance</a:t>
            </a:r>
            <a:r>
              <a:rPr lang="fr-FR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EC2&gt;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noProof="0" smtClean="0"/>
              <a:pPr rtl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8802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fr-FR" noProof="0" smtClean="0"/>
              <a:pPr rtl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0284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Cliquez pour modifier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AE490D-2EEA-426A-96A9-3767463D928F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88B09-B678-44E8-83A8-39E77220BBAA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D5BB8F-4B9C-467F-98F7-1AF68A04726D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2CA364-87D5-44A7-AB7D-D579EA4789CE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4A4E0-078F-4F39-A862-FE7DDBB90AD4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E5D8D-28AC-43AB-A59B-68F21ADD0B13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C7F9A-AD06-42CA-BF22-AE10ED985C20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D1756-6D39-4AD6-94E2-0843F463B241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1298E1-A898-45C5-B3C4-705F493C5741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D834AA-61F4-4272-8171-1D60CA7746E7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fr-FR" noProof="0"/>
              <a:t>Cliquez pour modifier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AA413EF-343F-4CA4-B80F-B89F6014A034}" type="datetime1">
              <a:rPr lang="fr-FR" noProof="0" smtClean="0"/>
              <a:pPr rtl="0"/>
              <a:t>08/07/2021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79438" y="214290"/>
            <a:ext cx="7786742" cy="1476389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002060"/>
                </a:solidFill>
              </a:rPr>
              <a:t>Amazon web service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95411" y="3619194"/>
            <a:ext cx="5500726" cy="1785950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Présenté par </a:t>
            </a:r>
          </a:p>
          <a:p>
            <a:pPr algn="just" rtl="0">
              <a:buFont typeface="Wingdings" pitchFamily="2" charset="2"/>
              <a:buChar char="ü"/>
            </a:pPr>
            <a:r>
              <a:rPr lang="fr-FR" dirty="0"/>
              <a:t>BATACHE Lydia </a:t>
            </a:r>
          </a:p>
          <a:p>
            <a:pPr algn="just" rtl="0">
              <a:buFont typeface="Wingdings" pitchFamily="2" charset="2"/>
              <a:buChar char="ü"/>
            </a:pPr>
            <a:r>
              <a:rPr lang="fr-FR" dirty="0"/>
              <a:t>LETTAT Samia</a:t>
            </a:r>
          </a:p>
          <a:p>
            <a:pPr algn="just" rtl="0">
              <a:buFont typeface="Wingdings" pitchFamily="2" charset="2"/>
              <a:buChar char="ü"/>
            </a:pPr>
            <a:r>
              <a:rPr lang="fr-FR" dirty="0"/>
              <a:t>ELABASSI Nabil</a:t>
            </a:r>
          </a:p>
        </p:txBody>
      </p:sp>
      <p:pic>
        <p:nvPicPr>
          <p:cNvPr id="5122" name="Picture 2" descr="C:\Users\Acer\Desktop\220px-Amazon_Web_Services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8264" y="1857364"/>
            <a:ext cx="2095500" cy="125730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51866" y="6357958"/>
            <a:ext cx="1219201" cy="273049"/>
          </a:xfrm>
        </p:spPr>
        <p:txBody>
          <a:bodyPr/>
          <a:lstStyle/>
          <a:p>
            <a:pPr rtl="0"/>
            <a:endParaRPr lang="fr-FR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763643" y="6540327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10</a:t>
            </a:fld>
            <a:endParaRPr lang="fr-FR" sz="1600" b="1" noProof="0" dirty="0"/>
          </a:p>
        </p:txBody>
      </p:sp>
      <p:sp>
        <p:nvSpPr>
          <p:cNvPr id="84993" name="Rectangle 1"/>
          <p:cNvSpPr>
            <a:spLocks noChangeArrowheads="1"/>
          </p:cNvSpPr>
          <p:nvPr/>
        </p:nvSpPr>
        <p:spPr bwMode="auto">
          <a:xfrm>
            <a:off x="423833" y="99585"/>
            <a:ext cx="1128720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Créez les quatre paramètres suivants dans le magasin de paramètres du gestionnaire de systèmes</a:t>
            </a:r>
            <a:r>
              <a:rPr lang="fr-FR" sz="1800" spc="-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F8CC35-B772-468D-9169-8280A4FFD15B}"/>
              </a:ext>
            </a:extLst>
          </p:cNvPr>
          <p:cNvSpPr txBox="1"/>
          <p:nvPr/>
        </p:nvSpPr>
        <p:spPr>
          <a:xfrm>
            <a:off x="909836" y="417204"/>
            <a:ext cx="6096000" cy="158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urierNewPSMT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1800" i="1" dirty="0">
                <a:effectLst/>
                <a:latin typeface="Calibri-Italic"/>
                <a:ea typeface="Calibri" panose="020F0502020204030204" pitchFamily="34" charset="0"/>
                <a:cs typeface="Times New Roman" panose="02020603050405020304" pitchFamily="18" charset="0"/>
              </a:rPr>
              <a:t>/example/endpoint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urierNewPSMT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1800" i="1" dirty="0">
                <a:effectLst/>
                <a:latin typeface="Calibri-Italic"/>
                <a:ea typeface="Calibri" panose="020F0502020204030204" pitchFamily="34" charset="0"/>
                <a:cs typeface="Times New Roman" panose="02020603050405020304" pitchFamily="18" charset="0"/>
              </a:rPr>
              <a:t>/example/database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urierNewPSMT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1800" i="1" dirty="0">
                <a:effectLst/>
                <a:latin typeface="Calibri-Italic"/>
                <a:ea typeface="Calibri" panose="020F0502020204030204" pitchFamily="34" charset="0"/>
                <a:cs typeface="Times New Roman" panose="02020603050405020304" pitchFamily="18" charset="0"/>
              </a:rPr>
              <a:t>/example/username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urierNewPSMT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1800" i="1" dirty="0">
                <a:effectLst/>
                <a:latin typeface="Calibri-Italic"/>
                <a:ea typeface="Calibri" panose="020F0502020204030204" pitchFamily="34" charset="0"/>
                <a:cs typeface="Times New Roman" panose="02020603050405020304" pitchFamily="18" charset="0"/>
              </a:rPr>
              <a:t>/example/password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E252C6-F3FA-48E2-8FAC-92751448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" y="1955185"/>
            <a:ext cx="12188825" cy="4585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788480-9D84-456A-8B24-622C9D69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4652" y="6584951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93D5AE-3DCF-46EE-8ADF-27A475B4B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628800"/>
            <a:ext cx="6120680" cy="479951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152152-0196-4B1D-8B0D-717049A7E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0680" y="1628800"/>
            <a:ext cx="6055814" cy="47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7CBBA2-55B3-41C8-BD41-95DBE465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600648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E0C720-CC7A-4979-99EE-15C65E89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696"/>
            <a:ext cx="4510236" cy="52448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CF1C00-B677-43A1-89A9-54268ED5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196" y="44624"/>
            <a:ext cx="8038629" cy="660280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2552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374172-2C8D-41FB-9D4A-2FFF860E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684" y="6381328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12F04F-7EFD-4E18-84B8-74093977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4"/>
            <a:ext cx="5374332" cy="34140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1364FE-F6C4-4E41-9F18-B04638DE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047" y="1414238"/>
            <a:ext cx="9858375" cy="4953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A8E8851-BEC3-4AF0-B50D-CD24E04FFDB2}"/>
              </a:ext>
            </a:extLst>
          </p:cNvPr>
          <p:cNvSpPr txBox="1"/>
          <p:nvPr/>
        </p:nvSpPr>
        <p:spPr>
          <a:xfrm>
            <a:off x="3790156" y="764704"/>
            <a:ext cx="864096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5E91C0-2F8D-4A75-AA56-0E1A762093E9}"/>
              </a:ext>
            </a:extLst>
          </p:cNvPr>
          <p:cNvSpPr txBox="1"/>
          <p:nvPr/>
        </p:nvSpPr>
        <p:spPr>
          <a:xfrm>
            <a:off x="10198868" y="3054714"/>
            <a:ext cx="864096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55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7550" y="214290"/>
            <a:ext cx="8143932" cy="265747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Schéma de solution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23304" y="6370661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14</a:t>
            </a:fld>
            <a:endParaRPr lang="fr-FR" sz="1600" b="1" noProof="0" dirty="0"/>
          </a:p>
        </p:txBody>
      </p:sp>
      <p:pic>
        <p:nvPicPr>
          <p:cNvPr id="6" name="Picture 2" descr="C:\Users\Acer\Desktop\220px-Amazon_Web_Services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4016" y="3143248"/>
            <a:ext cx="2095500" cy="1257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15</a:t>
            </a:fld>
            <a:endParaRPr lang="fr-FR" sz="1600" b="1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9A1C2F-62BA-45AC-B9B5-F89C071A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76185"/>
            <a:ext cx="9915525" cy="582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7550" y="214290"/>
            <a:ext cx="9081318" cy="265747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Démonstration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523304" y="6370661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16</a:t>
            </a:fld>
            <a:endParaRPr lang="fr-FR" sz="1600" b="1" noProof="0" dirty="0"/>
          </a:p>
        </p:txBody>
      </p:sp>
      <p:pic>
        <p:nvPicPr>
          <p:cNvPr id="6" name="Picture 2" descr="C:\Users\Acer\Desktop\220px-Amazon_Web_Services_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4016" y="3143248"/>
            <a:ext cx="2095500" cy="1257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56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93686" y="928670"/>
            <a:ext cx="6786610" cy="33575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Conclusion:</a:t>
            </a:r>
          </a:p>
          <a:p>
            <a:pPr algn="just">
              <a:lnSpc>
                <a:spcPct val="150000"/>
              </a:lnSpc>
            </a:pPr>
            <a:r>
              <a:rPr lang="fr-FR" sz="2800" b="1" dirty="0">
                <a:latin typeface="Times New Roman" panose="02020603050405020304" pitchFamily="18" charset="0"/>
                <a:cs typeface="Times New Roman" pitchFamily="18" charset="0"/>
              </a:rPr>
              <a:t> 	Amazon web service est un ensemble de services informatiques accessible via internet via Cloud. actuellement numéro un sur le marché du Cloud. </a:t>
            </a:r>
            <a:endParaRPr lang="fr-FR" sz="2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23304" y="6429396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17</a:t>
            </a:fld>
            <a:endParaRPr lang="fr-FR" b="1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2314" y="0"/>
            <a:ext cx="8686801" cy="1066800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Plan de travail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31641" y="1700808"/>
            <a:ext cx="10657184" cy="4643470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Méta procédures pour la création de </a:t>
            </a:r>
            <a:r>
              <a:rPr lang="fr-FR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Capstone</a:t>
            </a:r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32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3200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Schéma de solution</a:t>
            </a:r>
          </a:p>
          <a:p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Démonstration</a:t>
            </a:r>
          </a:p>
          <a:p>
            <a:r>
              <a:rPr lang="fr-FR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marL="45720" indent="0">
              <a:buNone/>
            </a:pPr>
            <a:endParaRPr lang="fr-FR" sz="8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fr-FR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fr-FR" dirty="0">
              <a:solidFill>
                <a:srgbClr val="002060"/>
              </a:solidFill>
            </a:endParaRPr>
          </a:p>
          <a:p>
            <a:pPr lvl="2"/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36628" y="1071546"/>
            <a:ext cx="8686801" cy="1352552"/>
          </a:xfrm>
        </p:spPr>
        <p:txBody>
          <a:bodyPr rtlCol="0"/>
          <a:lstStyle/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3</a:t>
            </a:fld>
            <a:endParaRPr lang="fr-FR" sz="1600" b="1" noProof="0" dirty="0"/>
          </a:p>
        </p:txBody>
      </p:sp>
      <p:sp>
        <p:nvSpPr>
          <p:cNvPr id="5" name="Rectangle 4"/>
          <p:cNvSpPr/>
          <p:nvPr/>
        </p:nvSpPr>
        <p:spPr>
          <a:xfrm>
            <a:off x="543649" y="2060848"/>
            <a:ext cx="100727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L'objectif ce projet est de fournir l'occasion d'appliquer les principes de conception architecturale que nous avons appris à un cas d'entreprise réel et d'acquérir les compétences nécessaires pour mener à bien le projet tout au long du cours.</a:t>
            </a:r>
          </a:p>
          <a:p>
            <a:pPr algn="just">
              <a:buFont typeface="Wingdings" pitchFamily="2" charset="2"/>
              <a:buChar char="§"/>
            </a:pP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65124" y="285728"/>
            <a:ext cx="30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3686" y="1857364"/>
            <a:ext cx="10572824" cy="1157279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2060"/>
                </a:solidFill>
              </a:rPr>
              <a:t>Méta procédures pour la </a:t>
            </a:r>
            <a:br>
              <a:rPr lang="fr-FR" dirty="0">
                <a:solidFill>
                  <a:srgbClr val="002060"/>
                </a:solidFill>
              </a:rPr>
            </a:br>
            <a:r>
              <a:rPr lang="fr-FR" dirty="0">
                <a:solidFill>
                  <a:srgbClr val="002060"/>
                </a:solidFill>
              </a:rPr>
              <a:t>création de </a:t>
            </a:r>
            <a:r>
              <a:rPr lang="fr-FR" dirty="0" err="1">
                <a:solidFill>
                  <a:srgbClr val="002060"/>
                </a:solidFill>
              </a:rPr>
              <a:t>Capstone</a:t>
            </a:r>
            <a:r>
              <a:rPr lang="fr-FR" dirty="0">
                <a:solidFill>
                  <a:srgbClr val="002060"/>
                </a:solidFill>
              </a:rPr>
              <a:t>  </a:t>
            </a:r>
            <a:r>
              <a:rPr lang="fr-FR" dirty="0" err="1">
                <a:solidFill>
                  <a:srgbClr val="002060"/>
                </a:solidFill>
              </a:rPr>
              <a:t>project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51866" y="6442099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4</a:t>
            </a:fld>
            <a:endParaRPr lang="fr-FR" sz="1600" b="1" noProof="0" dirty="0"/>
          </a:p>
        </p:txBody>
      </p:sp>
      <p:pic>
        <p:nvPicPr>
          <p:cNvPr id="6" name="Picture 2" descr="C:\Users\Acer\Desktop\220px-Amazon_Web_Services_Logo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2084" y="3717032"/>
            <a:ext cx="2095500" cy="1257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763643" y="6612335"/>
            <a:ext cx="1219201" cy="273049"/>
          </a:xfrm>
        </p:spPr>
        <p:txBody>
          <a:bodyPr/>
          <a:lstStyle/>
          <a:p>
            <a:pPr algn="ctr" rtl="0"/>
            <a:fld id="{AAEAE4A8-A6E5-453E-B946-FB774B73F48C}" type="slidenum">
              <a:rPr lang="fr-FR" sz="1600" b="1" noProof="0" smtClean="0"/>
              <a:pPr algn="ctr" rtl="0"/>
              <a:t>5</a:t>
            </a:fld>
            <a:endParaRPr lang="fr-FR" sz="1600" b="1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610B2F-CE53-47ED-A4ED-82DD01AD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297"/>
            <a:ext cx="12188825" cy="55850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4AD014-95F2-4C54-843D-AE19716ED753}"/>
              </a:ext>
            </a:extLst>
          </p:cNvPr>
          <p:cNvSpPr txBox="1"/>
          <p:nvPr/>
        </p:nvSpPr>
        <p:spPr>
          <a:xfrm>
            <a:off x="0" y="0"/>
            <a:ext cx="1218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algn="just">
              <a:lnSpc>
                <a:spcPct val="150000"/>
              </a:lnSpc>
              <a:spcBef>
                <a:spcPts val="890"/>
              </a:spcBef>
              <a:spcAft>
                <a:spcPts val="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Créez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équilibreur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charge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d'application,</a:t>
            </a:r>
            <a:r>
              <a:rPr lang="fr-FR" sz="18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mais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spécifiez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aucune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cible.</a:t>
            </a: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26035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cible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doit</a:t>
            </a:r>
            <a:r>
              <a:rPr lang="fr-FR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inclure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deux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sous-réseaux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publics.</a:t>
            </a:r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26660" y="6597352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6</a:t>
            </a:fld>
            <a:endParaRPr lang="fr-FR" sz="1600" b="1" noProof="0" dirty="0"/>
          </a:p>
        </p:txBody>
      </p:sp>
      <p:sp>
        <p:nvSpPr>
          <p:cNvPr id="4" name="Rectangle 3"/>
          <p:cNvSpPr/>
          <p:nvPr/>
        </p:nvSpPr>
        <p:spPr>
          <a:xfrm>
            <a:off x="593686" y="2214554"/>
            <a:ext cx="10287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2E63CC-87A0-4420-9A55-D6B9358B44B3}"/>
              </a:ext>
            </a:extLst>
          </p:cNvPr>
          <p:cNvSpPr txBox="1"/>
          <p:nvPr/>
        </p:nvSpPr>
        <p:spPr>
          <a:xfrm>
            <a:off x="333772" y="14537"/>
            <a:ext cx="1116124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marR="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Créez un groupe Amazon EC2 Auto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26035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Spécifiez</a:t>
            </a:r>
            <a:r>
              <a:rPr lang="fr-FR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capacité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souhaitée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8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minimale</a:t>
            </a:r>
            <a:r>
              <a:rPr lang="fr-FR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fr-FR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maximale</a:t>
            </a:r>
            <a:r>
              <a:rPr lang="fr-FR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E8C6CE5-40EF-484A-89DD-5A63D4B5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150"/>
            <a:ext cx="12188825" cy="558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9438" y="2165170"/>
            <a:ext cx="9501254" cy="3538542"/>
          </a:xfrm>
        </p:spPr>
        <p:txBody>
          <a:bodyPr>
            <a:normAutofit/>
          </a:bodyPr>
          <a:lstStyle/>
          <a:p>
            <a:pPr algn="just"/>
            <a:br>
              <a:rPr lang="fr-FR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fr-FR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326660" y="6597352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7</a:t>
            </a:fld>
            <a:endParaRPr lang="fr-FR" sz="1600" b="1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CA09E1-6156-4459-90EB-1D463461C6E6}"/>
              </a:ext>
            </a:extLst>
          </p:cNvPr>
          <p:cNvSpPr txBox="1"/>
          <p:nvPr/>
        </p:nvSpPr>
        <p:spPr>
          <a:xfrm>
            <a:off x="189756" y="0"/>
            <a:ext cx="1137726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lnSpc>
                <a:spcPct val="150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Vérifiez que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l'organisation de</a:t>
            </a:r>
            <a:r>
              <a:rPr lang="fr-FR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recherche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sociale</a:t>
            </a:r>
            <a:r>
              <a:rPr lang="fr-FR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Exemple</a:t>
            </a:r>
            <a:r>
              <a:rPr lang="fr-FR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fr-FR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accessible</a:t>
            </a:r>
            <a:r>
              <a:rPr lang="fr-FR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naviguant</a:t>
            </a:r>
            <a:r>
              <a:rPr lang="fr-FR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fr-FR" sz="1800" spc="-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l'adresse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suivante</a:t>
            </a:r>
          </a:p>
          <a:p>
            <a:pPr marL="88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DNS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fr-FR" sz="18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pour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l'équilibreur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charge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d'application.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AAF329-D666-4EEE-B527-E54CE67D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835"/>
            <a:ext cx="12144375" cy="5770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532812" y="6396311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8</a:t>
            </a:fld>
            <a:endParaRPr lang="fr-FR" sz="1600" b="1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29C702-E359-4C16-8204-F42FB6A25C2F}"/>
              </a:ext>
            </a:extLst>
          </p:cNvPr>
          <p:cNvSpPr txBox="1"/>
          <p:nvPr/>
        </p:nvSpPr>
        <p:spPr>
          <a:xfrm>
            <a:off x="144015" y="245018"/>
            <a:ext cx="1351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511810">
              <a:spcAft>
                <a:spcPts val="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Créez un groupe de sous-réseaux Amazon RDS qui inclut les deux sous-réseaux privés fournis.</a:t>
            </a:r>
            <a:r>
              <a:rPr lang="fr-FR" sz="1800" spc="-2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dans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l'environnement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777042-BE83-4728-BD17-AA7EE125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012"/>
            <a:ext cx="12188825" cy="5725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737618" y="6442099"/>
            <a:ext cx="1219201" cy="273049"/>
          </a:xfrm>
        </p:spPr>
        <p:txBody>
          <a:bodyPr/>
          <a:lstStyle/>
          <a:p>
            <a:pPr rtl="0"/>
            <a:fld id="{AAEAE4A8-A6E5-453E-B946-FB774B73F48C}" type="slidenum">
              <a:rPr lang="fr-FR" sz="1600" b="1" noProof="0" smtClean="0"/>
              <a:pPr rtl="0"/>
              <a:t>9</a:t>
            </a:fld>
            <a:endParaRPr lang="fr-FR" sz="1600" b="1" noProof="0" dirty="0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261764" y="332656"/>
            <a:ext cx="1128720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Créez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</a:t>
            </a:r>
            <a:r>
              <a:rPr lang="fr-FR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RDS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avec</a:t>
            </a:r>
            <a:r>
              <a:rPr lang="fr-FR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</a:t>
            </a:r>
            <a:r>
              <a:rPr lang="fr-FR" sz="18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spécifications</a:t>
            </a:r>
            <a:r>
              <a:rPr lang="fr-FR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suivantes.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166691-FBB2-4AB1-B032-4CABA3064D41}"/>
              </a:ext>
            </a:extLst>
          </p:cNvPr>
          <p:cNvSpPr txBox="1"/>
          <p:nvPr/>
        </p:nvSpPr>
        <p:spPr>
          <a:xfrm>
            <a:off x="2133972" y="1012771"/>
            <a:ext cx="6096000" cy="555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type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MySQL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Dev/Test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 instance identifier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 instance size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db.t3.micro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type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General Purpose (SSD)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Allocated storage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20 GiB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autoscaling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Enabled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Standby instance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Enabled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private cloud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Example VPC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authentication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method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Password authentication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 database name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exampledb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monitoring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Disabled</a:t>
            </a:r>
            <a:endPara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895266 (1)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6_TF02895266.potx" id="{47023EB1-84D6-4F8D-A3A4-0DB2D5BFEFCD}" vid="{A3AA592D-003A-45B9-875A-068D4A2C5DA8}"/>
    </a:ext>
  </a:extLst>
</a:theme>
</file>

<file path=ppt/theme/theme2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4f35948-e619-41b3-aa29-22878b09cfd2"/>
    <ds:schemaRef ds:uri="40262f94-9f35-4ac3-9a90-690165a166b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schemas.microsoft.com/office/2006/metadata/properties"/>
    <ds:schemaRef ds:uri="http://www.w3.org/2000/xmlns/"/>
    <ds:schemaRef ds:uri="40262f94-9f35-4ac3-9a90-690165a166b7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TF02895266 (1)</Template>
  <TotalTime>3478</TotalTime>
  <Words>560</Words>
  <Application>Microsoft Office PowerPoint</Application>
  <PresentationFormat>Personnalisé</PresentationFormat>
  <Paragraphs>89</Paragraphs>
  <Slides>17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Calibri-Italic</vt:lpstr>
      <vt:lpstr>Courier New</vt:lpstr>
      <vt:lpstr>CourierNewPSMT</vt:lpstr>
      <vt:lpstr>Franklin Gothic Medium</vt:lpstr>
      <vt:lpstr>Times New Roman</vt:lpstr>
      <vt:lpstr>Wingdings</vt:lpstr>
      <vt:lpstr>TF02895266 (1)</vt:lpstr>
      <vt:lpstr>Amazon web service </vt:lpstr>
      <vt:lpstr>Plan de travail </vt:lpstr>
      <vt:lpstr> </vt:lpstr>
      <vt:lpstr>Méta procédures pour la  création de Capstone  project </vt:lpstr>
      <vt:lpstr>Présentation PowerPoint</vt:lpstr>
      <vt:lpstr>Présentation PowerPoint</vt:lpstr>
      <vt:lpstr>  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Schéma de solution</vt:lpstr>
      <vt:lpstr>Présentation PowerPoint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</dc:title>
  <dc:creator>Acer</dc:creator>
  <cp:lastModifiedBy>batache.habiba@outlook.fr</cp:lastModifiedBy>
  <cp:revision>95</cp:revision>
  <dcterms:created xsi:type="dcterms:W3CDTF">2019-01-18T16:17:00Z</dcterms:created>
  <dcterms:modified xsi:type="dcterms:W3CDTF">2021-07-08T07:19:18Z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