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3659-3A6A-4530-9102-242EEED9E641}" type="datetimeFigureOut">
              <a:rPr lang="en-US" smtClean="0"/>
              <a:t>09-03-2017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C215-D5E1-4B63-B61F-B5838264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3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3659-3A6A-4530-9102-242EEED9E641}" type="datetimeFigureOut">
              <a:rPr lang="en-US" smtClean="0"/>
              <a:t>09-03-2017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C215-D5E1-4B63-B61F-B5838264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0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3659-3A6A-4530-9102-242EEED9E641}" type="datetimeFigureOut">
              <a:rPr lang="en-US" smtClean="0"/>
              <a:t>09-03-2017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C215-D5E1-4B63-B61F-B5838264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4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3659-3A6A-4530-9102-242EEED9E641}" type="datetimeFigureOut">
              <a:rPr lang="en-US" smtClean="0"/>
              <a:t>09-03-2017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C215-D5E1-4B63-B61F-B5838264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0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3659-3A6A-4530-9102-242EEED9E641}" type="datetimeFigureOut">
              <a:rPr lang="en-US" smtClean="0"/>
              <a:t>09-03-2017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C215-D5E1-4B63-B61F-B5838264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2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3659-3A6A-4530-9102-242EEED9E641}" type="datetimeFigureOut">
              <a:rPr lang="en-US" smtClean="0"/>
              <a:t>09-03-2017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C215-D5E1-4B63-B61F-B5838264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9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3659-3A6A-4530-9102-242EEED9E641}" type="datetimeFigureOut">
              <a:rPr lang="en-US" smtClean="0"/>
              <a:t>09-03-2017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C215-D5E1-4B63-B61F-B5838264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5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3659-3A6A-4530-9102-242EEED9E641}" type="datetimeFigureOut">
              <a:rPr lang="en-US" smtClean="0"/>
              <a:t>09-03-2017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C215-D5E1-4B63-B61F-B5838264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1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3659-3A6A-4530-9102-242EEED9E641}" type="datetimeFigureOut">
              <a:rPr lang="en-US" smtClean="0"/>
              <a:t>09-03-2017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C215-D5E1-4B63-B61F-B5838264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5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3659-3A6A-4530-9102-242EEED9E641}" type="datetimeFigureOut">
              <a:rPr lang="en-US" smtClean="0"/>
              <a:t>09-03-2017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C215-D5E1-4B63-B61F-B5838264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03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3659-3A6A-4530-9102-242EEED9E641}" type="datetimeFigureOut">
              <a:rPr lang="en-US" smtClean="0"/>
              <a:t>09-03-2017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C215-D5E1-4B63-B61F-B5838264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33659-3A6A-4530-9102-242EEED9E641}" type="datetimeFigureOut">
              <a:rPr lang="en-US" smtClean="0"/>
              <a:t>09-03-2017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1C215-D5E1-4B63-B61F-B5838264A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4043" y="1491176"/>
            <a:ext cx="30780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FF9900"/>
                </a:solidFill>
                <a:latin typeface="Agency FB" panose="020B0503020202020204" pitchFamily="34" charset="0"/>
              </a:rPr>
              <a:t>Database</a:t>
            </a:r>
          </a:p>
          <a:p>
            <a:r>
              <a:rPr lang="en-US" sz="7200" b="1" dirty="0">
                <a:solidFill>
                  <a:srgbClr val="FF9900"/>
                </a:solidFill>
                <a:latin typeface="Agency FB" panose="020B0503020202020204" pitchFamily="34" charset="0"/>
              </a:rPr>
              <a:t>Terminal</a:t>
            </a:r>
          </a:p>
        </p:txBody>
      </p:sp>
    </p:spTree>
    <p:extLst>
      <p:ext uri="{BB962C8B-B14F-4D97-AF65-F5344CB8AC3E}">
        <p14:creationId xmlns:p14="http://schemas.microsoft.com/office/powerpoint/2010/main" val="106845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84058" y="969093"/>
            <a:ext cx="7634977" cy="3206981"/>
            <a:chOff x="2084058" y="969093"/>
            <a:chExt cx="7634977" cy="320698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4058" y="969093"/>
              <a:ext cx="7634977" cy="320698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719676" y="1326617"/>
              <a:ext cx="4853532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Version: 3.5.0.1</a:t>
              </a: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Release: 8 March 2017</a:t>
              </a: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License: Freeware</a:t>
              </a:r>
            </a:p>
            <a:p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All copy rights are received for Eng. Sami Alfattani (c) 2016-2017.</a:t>
              </a:r>
            </a:p>
            <a:p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Programmed by: Eng. Sami A.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Alfattani</a:t>
              </a:r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Contact: </a:t>
              </a:r>
              <a:r>
                <a:rPr lang="en-US" sz="1600" b="1" dirty="0">
                  <a:solidFill>
                    <a:srgbClr val="3366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Sami_Alfattani@hotmail.com</a:t>
              </a: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Mobile : +966-5-645-99127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0745" y="1250339"/>
              <a:ext cx="1322244" cy="132224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222698" y="2732894"/>
              <a:ext cx="2358338" cy="14219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5400" b="1" dirty="0">
                  <a:solidFill>
                    <a:srgbClr val="FF9900"/>
                  </a:solidFill>
                  <a:latin typeface="Agency FB" panose="020B0503020202020204" pitchFamily="34" charset="0"/>
                </a:rPr>
                <a:t>Database</a:t>
              </a:r>
            </a:p>
            <a:p>
              <a:pPr algn="ctr">
                <a:lnSpc>
                  <a:spcPct val="80000"/>
                </a:lnSpc>
              </a:pPr>
              <a:r>
                <a:rPr lang="en-US" sz="5400" b="1" dirty="0">
                  <a:solidFill>
                    <a:srgbClr val="FF9900"/>
                  </a:solidFill>
                  <a:latin typeface="Agency FB" panose="020B0503020202020204" pitchFamily="34" charset="0"/>
                </a:rPr>
                <a:t>Terminal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239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52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Agency FB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</dc:creator>
  <cp:lastModifiedBy>سامي الفتني</cp:lastModifiedBy>
  <cp:revision>4</cp:revision>
  <dcterms:created xsi:type="dcterms:W3CDTF">2016-09-14T16:49:01Z</dcterms:created>
  <dcterms:modified xsi:type="dcterms:W3CDTF">2017-03-09T11:07:39Z</dcterms:modified>
</cp:coreProperties>
</file>