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3" r:id="rId6"/>
    <p:sldId id="262" r:id="rId7"/>
    <p:sldId id="260" r:id="rId8"/>
    <p:sldId id="261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167426"/>
            <a:ext cx="11848564" cy="759854"/>
          </a:xfrm>
        </p:spPr>
        <p:txBody>
          <a:bodyPr/>
          <a:lstStyle>
            <a:lvl1pPr marL="0"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1068946"/>
            <a:ext cx="11848563" cy="49841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547" y="6441497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fld id="{FCC48F40-D526-46B5-AAE0-C515735D5BAE}" type="datetimeFigureOut">
              <a:rPr lang="en-US" smtClean="0"/>
              <a:pPr/>
              <a:t>13-12-2016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1085" y="6443420"/>
            <a:ext cx="1312025" cy="365125"/>
          </a:xfrm>
        </p:spPr>
        <p:txBody>
          <a:bodyPr/>
          <a:lstStyle>
            <a:lvl1pPr>
              <a:defRPr sz="1800" b="1"/>
            </a:lvl1pPr>
          </a:lstStyle>
          <a:p>
            <a:fld id="{E35B5EC1-DECC-4467-ACB2-D1442803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C48F40-D526-46B5-AAE0-C515735D5BAE}" type="datetimeFigureOut">
              <a:rPr lang="en-US" smtClean="0"/>
              <a:t>13-12-2016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Sami </a:t>
            </a:r>
            <a:r>
              <a:rPr lang="en-US" dirty="0" err="1" smtClean="0"/>
              <a:t>alfattani</a:t>
            </a:r>
            <a:endParaRPr lang="en-US" dirty="0" smtClean="0"/>
          </a:p>
          <a:p>
            <a:r>
              <a:rPr lang="en-US" dirty="0" smtClean="0"/>
              <a:t>20-06-2016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58" y="969093"/>
            <a:ext cx="7634977" cy="3206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11" y="1326617"/>
            <a:ext cx="1176417" cy="1176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7756" y="2622802"/>
            <a:ext cx="2459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3366FF"/>
                </a:solidFill>
                <a:latin typeface="Cooper Black" panose="0208090404030B020404" pitchFamily="18" charset="0"/>
              </a:rPr>
              <a:t>E-Quiz</a:t>
            </a:r>
          </a:p>
          <a:p>
            <a:r>
              <a:rPr lang="en-US" sz="3200" dirty="0" smtClean="0">
                <a:solidFill>
                  <a:srgbClr val="3366FF"/>
                </a:solidFill>
                <a:latin typeface="Cooper Black" panose="0208090404030B020404" pitchFamily="18" charset="0"/>
              </a:rPr>
              <a:t>Client Side</a:t>
            </a:r>
            <a:endParaRPr lang="en-US" sz="3200" dirty="0">
              <a:solidFill>
                <a:srgbClr val="3366FF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9675" y="1326617"/>
            <a:ext cx="47516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2.2.0.50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Release: 31 October 2016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License: Freeware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copy right are received (c) 2016.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Programmed by: Eng. Sami A.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Alfattani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Contact: </a:t>
            </a:r>
            <a:r>
              <a:rPr lang="en-US" sz="1600" b="1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Sami_Alfattani@hotmail.com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Mobile : +966-5-645-99127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5816338" y="691610"/>
            <a:ext cx="2139885" cy="175935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2" y="1712844"/>
            <a:ext cx="3175032" cy="31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SendExam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89861" y="264285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7055756" y="2424545"/>
            <a:ext cx="2220789" cy="48934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46103" y="3369627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53112" y="3282683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EXAM_OBJECT_RECIVED_SUCCESSFYLLY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46102" y="4163235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911997" y="3944930"/>
            <a:ext cx="2220789" cy="542552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IMAGES_LIST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46102" y="4748031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 flipH="1">
            <a:off x="2953111" y="4661087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IMAGE_LIST_RECIVED_SUCCESSFYLLY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176175" y="2587953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getData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139900" y="414011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getData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46102" y="5610458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7466029" y="5549550"/>
            <a:ext cx="1666757" cy="424186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TIME_LEFT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5775" y="483484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RunExam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081433" y="5327622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RunExam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9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and submit the exam.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10141814" y="2477961"/>
            <a:ext cx="1861297" cy="69473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5"/>
            <a:endCxn id="14" idx="3"/>
          </p:cNvCxnSpPr>
          <p:nvPr/>
        </p:nvCxnSpPr>
        <p:spPr>
          <a:xfrm flipH="1">
            <a:off x="2124222" y="2825326"/>
            <a:ext cx="8104433" cy="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 flipH="1">
            <a:off x="3024446" y="2512588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setExamSheet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24222" y="3582963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174557" y="3364657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176175" y="3364657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Prompt “Submitted”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37382" y="4168320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37606" y="4191292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2014" y="4168320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SetStatus</a:t>
            </a:r>
            <a:r>
              <a:rPr lang="en-US" dirty="0" smtClean="0"/>
              <a:t> (“Finished”)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Terminate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328409" y="2505018"/>
            <a:ext cx="1708973" cy="403341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14" idx="1"/>
          </p:cNvCxnSpPr>
          <p:nvPr/>
        </p:nvCxnSpPr>
        <p:spPr>
          <a:xfrm>
            <a:off x="2037382" y="2706689"/>
            <a:ext cx="7961521" cy="45095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5008098" y="2512588"/>
            <a:ext cx="2344808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KHALAS_TIMES_UP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98903" y="2404419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41685" y="3140536"/>
            <a:ext cx="8157218" cy="312738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 flipH="1">
            <a:off x="2741908" y="3140536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8" idx="1"/>
          </p:cNvCxnSpPr>
          <p:nvPr/>
        </p:nvCxnSpPr>
        <p:spPr>
          <a:xfrm>
            <a:off x="1841684" y="421091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5892019" y="3992605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893637" y="3992605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Prompt “Submitted”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754844" y="4796268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 flipH="1">
            <a:off x="2655068" y="4819240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89476" y="4796268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SetStatus</a:t>
            </a:r>
            <a:r>
              <a:rPr lang="en-US" dirty="0" smtClean="0"/>
              <a:t> (“Finished”)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307886" y="2570090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987" y="2466733"/>
            <a:ext cx="2648559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Find Started and </a:t>
            </a:r>
            <a:r>
              <a:rPr lang="en-US" dirty="0" err="1" smtClean="0"/>
              <a:t>Rsumed</a:t>
            </a:r>
            <a:endParaRPr lang="en-US" dirty="0" smtClean="0"/>
          </a:p>
          <a:p>
            <a:r>
              <a:rPr lang="en-US" dirty="0" err="1" smtClean="0"/>
              <a:t>CounterBackup</a:t>
            </a:r>
            <a:r>
              <a:rPr lang="en-US" dirty="0" smtClean="0"/>
              <a:t>++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714546" y="2814098"/>
            <a:ext cx="7251868" cy="116221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240545" y="2594182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546" y="3484246"/>
            <a:ext cx="7461629" cy="27329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3396169" y="3468481"/>
            <a:ext cx="4531772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22578" y="4145937"/>
            <a:ext cx="1165250" cy="120520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14546" y="4223033"/>
            <a:ext cx="7701416" cy="51695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6389221" y="4398344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14545" y="4975975"/>
            <a:ext cx="7726892" cy="375163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 flipH="1">
            <a:off x="3237225" y="4998947"/>
            <a:ext cx="4511607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87" y="3468481"/>
            <a:ext cx="2648559" cy="835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UpdateExamSheet</a:t>
            </a:r>
            <a:endParaRPr lang="en-US" dirty="0" smtClean="0"/>
          </a:p>
          <a:p>
            <a:r>
              <a:rPr lang="en-US" dirty="0" smtClean="0"/>
              <a:t>Find Started and </a:t>
            </a:r>
            <a:r>
              <a:rPr lang="en-US" dirty="0" err="1" smtClean="0"/>
              <a:t>Rsumed</a:t>
            </a:r>
            <a:endParaRPr lang="en-US" dirty="0" smtClean="0"/>
          </a:p>
          <a:p>
            <a:r>
              <a:rPr lang="en-US" dirty="0" err="1" smtClean="0"/>
              <a:t>CounterBackup</a:t>
            </a:r>
            <a:r>
              <a:rPr lang="en-US" dirty="0" smtClean="0"/>
              <a:t>++</a:t>
            </a:r>
          </a:p>
        </p:txBody>
      </p:sp>
      <p:pic>
        <p:nvPicPr>
          <p:cNvPr id="1026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1543988" y="1052422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1156" y="1142383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2 Min.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55963" y="5143829"/>
            <a:ext cx="298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:</a:t>
            </a:r>
          </a:p>
          <a:p>
            <a:r>
              <a:rPr lang="en-US" sz="3200" b="1" dirty="0"/>
              <a:t>: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87" y="4858115"/>
            <a:ext cx="2648559" cy="860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CounterBackup</a:t>
            </a:r>
            <a:r>
              <a:rPr lang="en-US" dirty="0" smtClean="0"/>
              <a:t> == </a:t>
            </a:r>
            <a:r>
              <a:rPr lang="en-US" dirty="0" err="1" smtClean="0"/>
              <a:t>lastIndex</a:t>
            </a:r>
            <a:r>
              <a:rPr lang="en-US" dirty="0" smtClean="0"/>
              <a:t>) -&gt; play the timer</a:t>
            </a:r>
          </a:p>
        </p:txBody>
      </p:sp>
      <p:pic>
        <p:nvPicPr>
          <p:cNvPr id="32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871526" y="5561934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– State Diagram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stable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RunExam</a:t>
            </a:r>
            <a:r>
              <a:rPr lang="en-US" dirty="0" smtClean="0"/>
              <a:t>() /</a:t>
            </a:r>
          </a:p>
          <a:p>
            <a:r>
              <a:rPr lang="en-US" dirty="0" err="1" smtClean="0"/>
              <a:t>ExamRunning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FinishAndRecord</a:t>
            </a:r>
            <a:r>
              <a:rPr lang="en-US" dirty="0" smtClean="0"/>
              <a:t>() /</a:t>
            </a:r>
          </a:p>
          <a:p>
            <a:r>
              <a:rPr lang="en-US" dirty="0" err="1" smtClean="0"/>
              <a:t>ExamRunning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stable</a:t>
            </a:r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13" name="Arc 12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RunExam</a:t>
            </a:r>
            <a:r>
              <a:rPr lang="en-US" dirty="0" smtClean="0"/>
              <a:t>() /</a:t>
            </a:r>
          </a:p>
          <a:p>
            <a:r>
              <a:rPr lang="en-US" dirty="0" err="1" smtClean="0"/>
              <a:t>ExamRunning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FinishAndRecord</a:t>
            </a:r>
            <a:r>
              <a:rPr lang="en-US" dirty="0" smtClean="0"/>
              <a:t>() /</a:t>
            </a:r>
          </a:p>
          <a:p>
            <a:r>
              <a:rPr lang="en-US" dirty="0" err="1" smtClean="0"/>
              <a:t>ExamRunning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44536" y="3703893"/>
            <a:ext cx="1099043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11816" y="421334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Running / x</a:t>
            </a:r>
          </a:p>
        </p:txBody>
      </p:sp>
      <p:sp>
        <p:nvSpPr>
          <p:cNvPr id="18" name="Arc 17"/>
          <p:cNvSpPr/>
          <p:nvPr/>
        </p:nvSpPr>
        <p:spPr>
          <a:xfrm>
            <a:off x="1989056" y="3703893"/>
            <a:ext cx="1695158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0982" y="3866235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Cuttoff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 flipV="1">
            <a:off x="1880399" y="3939565"/>
            <a:ext cx="1695158" cy="650449"/>
          </a:xfrm>
          <a:prstGeom prst="arc">
            <a:avLst>
              <a:gd name="adj1" fmla="val 11574769"/>
              <a:gd name="adj2" fmla="val 20858312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9700" y="333111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/ x</a:t>
            </a:r>
          </a:p>
        </p:txBody>
      </p:sp>
      <p:sp>
        <p:nvSpPr>
          <p:cNvPr id="22" name="Oval 21"/>
          <p:cNvSpPr/>
          <p:nvPr/>
        </p:nvSpPr>
        <p:spPr>
          <a:xfrm>
            <a:off x="6142400" y="3896785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Resumed</a:t>
            </a:r>
            <a:endParaRPr lang="en-US" dirty="0"/>
          </a:p>
        </p:txBody>
      </p:sp>
      <p:sp>
        <p:nvSpPr>
          <p:cNvPr id="23" name="Arc 22"/>
          <p:cNvSpPr/>
          <p:nvPr/>
        </p:nvSpPr>
        <p:spPr>
          <a:xfrm>
            <a:off x="4285583" y="3766344"/>
            <a:ext cx="2119069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06228" y="339356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/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61930" y="492502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Running / x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1411357" y="3936111"/>
            <a:ext cx="2899790" cy="1070193"/>
          </a:xfrm>
          <a:prstGeom prst="arc">
            <a:avLst>
              <a:gd name="adj1" fmla="val 11100799"/>
              <a:gd name="adj2" fmla="val 159860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31830"/>
            <a:ext cx="1772529" cy="17725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نتيجة بحث الصور عن ‪auto backup icon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29" y="2010393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‪garbage icon 16 x 16‬‏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336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61" y="3108961"/>
            <a:ext cx="254700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29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1061</TotalTime>
  <Words>174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Cooper Black</vt:lpstr>
      <vt:lpstr>Courier New</vt:lpstr>
      <vt:lpstr>Retrospect</vt:lpstr>
      <vt:lpstr>Design</vt:lpstr>
      <vt:lpstr>ICONS</vt:lpstr>
      <vt:lpstr>Start Exam</vt:lpstr>
      <vt:lpstr>Finish and submit the exam.</vt:lpstr>
      <vt:lpstr>Terminate exam</vt:lpstr>
      <vt:lpstr>Backup All</vt:lpstr>
      <vt:lpstr>Server – State Diagram</vt:lpstr>
      <vt:lpstr>Client – State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sami</dc:creator>
  <cp:lastModifiedBy>Sami Al Fattani</cp:lastModifiedBy>
  <cp:revision>30</cp:revision>
  <dcterms:created xsi:type="dcterms:W3CDTF">2016-06-20T14:46:24Z</dcterms:created>
  <dcterms:modified xsi:type="dcterms:W3CDTF">2016-12-13T11:02:05Z</dcterms:modified>
</cp:coreProperties>
</file>