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9" r:id="rId5"/>
    <p:sldId id="263" r:id="rId6"/>
    <p:sldId id="262" r:id="rId7"/>
    <p:sldId id="260" r:id="rId8"/>
    <p:sldId id="261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05/07/2019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96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05/07/2019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4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05/07/2019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7" y="167426"/>
            <a:ext cx="11848564" cy="759854"/>
          </a:xfrm>
        </p:spPr>
        <p:txBody>
          <a:bodyPr/>
          <a:lstStyle>
            <a:lvl1pPr marL="0">
              <a:defRPr b="1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7" y="1068946"/>
            <a:ext cx="11848563" cy="498412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547" y="6441497"/>
            <a:ext cx="2472271" cy="365125"/>
          </a:xfrm>
        </p:spPr>
        <p:txBody>
          <a:bodyPr/>
          <a:lstStyle>
            <a:lvl1pPr>
              <a:defRPr sz="1400"/>
            </a:lvl1pPr>
          </a:lstStyle>
          <a:p>
            <a:fld id="{FCC48F40-D526-46B5-AAE0-C515735D5BAE}" type="datetimeFigureOut">
              <a:rPr lang="en-US" smtClean="0"/>
              <a:pPr/>
              <a:t>05/07/2019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1085" y="6443420"/>
            <a:ext cx="1312025" cy="365125"/>
          </a:xfrm>
        </p:spPr>
        <p:txBody>
          <a:bodyPr/>
          <a:lstStyle>
            <a:lvl1pPr>
              <a:defRPr sz="1800" b="1"/>
            </a:lvl1pPr>
          </a:lstStyle>
          <a:p>
            <a:fld id="{E35B5EC1-DECC-4467-ACB2-D1442803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7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05/07/2019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87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05/07/2019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9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05/07/2019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8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05/07/2019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05/07/2019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2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C48F40-D526-46B5-AAE0-C515735D5BAE}" type="datetimeFigureOut">
              <a:rPr lang="en-US" smtClean="0"/>
              <a:t>05/07/2019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2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05/07/2019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5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C48F40-D526-46B5-AAE0-C515735D5BAE}" type="datetimeFigureOut">
              <a:rPr lang="en-US" smtClean="0"/>
              <a:t>05/07/2019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18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Sami </a:t>
            </a:r>
            <a:r>
              <a:rPr lang="en-US" dirty="0" err="1"/>
              <a:t>alfattani</a:t>
            </a:r>
            <a:endParaRPr lang="en-US" dirty="0"/>
          </a:p>
          <a:p>
            <a:r>
              <a:rPr lang="en-US" dirty="0"/>
              <a:t>20-06-2016</a:t>
            </a:r>
          </a:p>
        </p:txBody>
      </p:sp>
    </p:spTree>
    <p:extLst>
      <p:ext uri="{BB962C8B-B14F-4D97-AF65-F5344CB8AC3E}">
        <p14:creationId xmlns:p14="http://schemas.microsoft.com/office/powerpoint/2010/main" val="40678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84058" y="969093"/>
            <a:ext cx="7634977" cy="3206981"/>
            <a:chOff x="2084058" y="969093"/>
            <a:chExt cx="7634977" cy="320698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4058" y="969093"/>
              <a:ext cx="7634977" cy="320698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9211" y="1326617"/>
              <a:ext cx="1176417" cy="117641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130658" y="2622802"/>
              <a:ext cx="257352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3366FF"/>
                  </a:solidFill>
                  <a:latin typeface="Cooper Black" panose="0208090404030B020404" pitchFamily="18" charset="0"/>
                </a:rPr>
                <a:t>E-Quiz</a:t>
              </a:r>
            </a:p>
            <a:p>
              <a:r>
                <a:rPr lang="en-US" sz="3200" dirty="0">
                  <a:solidFill>
                    <a:srgbClr val="3366FF"/>
                  </a:solidFill>
                  <a:latin typeface="Cooper Black" panose="0208090404030B020404" pitchFamily="18" charset="0"/>
                </a:rPr>
                <a:t>Server Side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19676" y="1326617"/>
              <a:ext cx="4853532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Version: 2.3.1.50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Release: 5 January 2017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License: Freeware</a:t>
              </a: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 copy rights are received (c) 2016-2017.</a:t>
              </a: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Programmed by: Eng. Sami A.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Alfattani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Contact: </a:t>
              </a:r>
              <a:r>
                <a:rPr lang="en-US" sz="1600" b="1" dirty="0">
                  <a:solidFill>
                    <a:srgbClr val="3366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Sami_Alfattani@hotmail.com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Mobile : +966-5-645-99127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854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sp>
        <p:nvSpPr>
          <p:cNvPr id="6" name="Smiley Face 5"/>
          <p:cNvSpPr/>
          <p:nvPr/>
        </p:nvSpPr>
        <p:spPr>
          <a:xfrm>
            <a:off x="5816338" y="691610"/>
            <a:ext cx="2139885" cy="175935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992" y="1712844"/>
            <a:ext cx="3175032" cy="317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6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 Exam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10" r="8636"/>
          <a:stretch/>
        </p:blipFill>
        <p:spPr>
          <a:xfrm flipH="1">
            <a:off x="498764" y="1219344"/>
            <a:ext cx="983672" cy="1258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57" t="3787" r="6031" b="4771"/>
          <a:stretch/>
        </p:blipFill>
        <p:spPr>
          <a:xfrm>
            <a:off x="10458714" y="1219344"/>
            <a:ext cx="1165250" cy="1205201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93895" y="2477961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SendExam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89861" y="2642851"/>
            <a:ext cx="8051953" cy="12905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Folded Corner 16"/>
          <p:cNvSpPr/>
          <p:nvPr/>
        </p:nvSpPr>
        <p:spPr>
          <a:xfrm>
            <a:off x="7055756" y="2424545"/>
            <a:ext cx="2220789" cy="489345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EXAM_OBJECT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946103" y="3369627"/>
            <a:ext cx="8102870" cy="278546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 flipH="1">
            <a:off x="2953112" y="3282683"/>
            <a:ext cx="4013295" cy="614077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EXAM_OBJECT_RECIVED_SUCCESSFYLLY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46102" y="4163235"/>
            <a:ext cx="8051953" cy="12905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Folded Corner 21"/>
          <p:cNvSpPr/>
          <p:nvPr/>
        </p:nvSpPr>
        <p:spPr>
          <a:xfrm>
            <a:off x="6911997" y="3944930"/>
            <a:ext cx="2220789" cy="542552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IMAGES_LIST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946102" y="4748031"/>
            <a:ext cx="8102870" cy="278546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 flipH="1">
            <a:off x="2953111" y="4661087"/>
            <a:ext cx="4013295" cy="614077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IMAGE_LIST_RECIVED_SUCCESSFYLLY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0176175" y="2587953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getData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0139900" y="4140116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getData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946102" y="5610458"/>
            <a:ext cx="8051953" cy="12905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Folded Corner 28"/>
          <p:cNvSpPr/>
          <p:nvPr/>
        </p:nvSpPr>
        <p:spPr>
          <a:xfrm>
            <a:off x="7466029" y="5549550"/>
            <a:ext cx="1666757" cy="424186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TIME_LEFT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215775" y="4834846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RunExam</a:t>
            </a:r>
            <a:endParaRPr lang="en-US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10081433" y="5327622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RunExam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693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and submit the exam.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10" r="8636"/>
          <a:stretch/>
        </p:blipFill>
        <p:spPr>
          <a:xfrm flipH="1">
            <a:off x="498764" y="1219344"/>
            <a:ext cx="983672" cy="1258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57" t="3787" r="6031" b="4771"/>
          <a:stretch/>
        </p:blipFill>
        <p:spPr>
          <a:xfrm>
            <a:off x="10458714" y="1219344"/>
            <a:ext cx="1165250" cy="1205201"/>
          </a:xfrm>
          <a:prstGeom prst="rect">
            <a:avLst/>
          </a:prstGeom>
        </p:spPr>
      </p:pic>
      <p:sp>
        <p:nvSpPr>
          <p:cNvPr id="8" name="Bevel 7"/>
          <p:cNvSpPr/>
          <p:nvPr/>
        </p:nvSpPr>
        <p:spPr>
          <a:xfrm>
            <a:off x="10141814" y="2477961"/>
            <a:ext cx="1861297" cy="694730"/>
          </a:xfrm>
          <a:prstGeom prst="beve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btnFinish_click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5"/>
            <a:endCxn id="14" idx="3"/>
          </p:cNvCxnSpPr>
          <p:nvPr/>
        </p:nvCxnSpPr>
        <p:spPr>
          <a:xfrm flipH="1">
            <a:off x="2124222" y="2825326"/>
            <a:ext cx="8104433" cy="0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Folded Corner 5"/>
          <p:cNvSpPr/>
          <p:nvPr/>
        </p:nvSpPr>
        <p:spPr>
          <a:xfrm flipH="1">
            <a:off x="3024446" y="2512588"/>
            <a:ext cx="4328460" cy="395771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FINAL_COPY_OF_EXAM_WITH_ANSWERS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93895" y="2477961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setExamSheet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8" idx="1"/>
          </p:cNvCxnSpPr>
          <p:nvPr/>
        </p:nvCxnSpPr>
        <p:spPr>
          <a:xfrm>
            <a:off x="2124222" y="3582963"/>
            <a:ext cx="8051953" cy="12905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Folded Corner 16"/>
          <p:cNvSpPr/>
          <p:nvPr/>
        </p:nvSpPr>
        <p:spPr>
          <a:xfrm>
            <a:off x="6174557" y="3364657"/>
            <a:ext cx="3136349" cy="456299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FINAL_COPY_IS_RECIEVED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0176175" y="3364657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“Submitted”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37382" y="4168320"/>
            <a:ext cx="8104432" cy="33570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 flipH="1">
            <a:off x="2937606" y="4191292"/>
            <a:ext cx="2070492" cy="516360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I_HAVE_FINISHED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72014" y="4168320"/>
            <a:ext cx="1374088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SetStatus</a:t>
            </a:r>
            <a:r>
              <a:rPr lang="en-US" dirty="0"/>
              <a:t> (“Finished”)</a:t>
            </a:r>
          </a:p>
        </p:txBody>
      </p:sp>
      <p:sp>
        <p:nvSpPr>
          <p:cNvPr id="19" name="Flowchart: Summing Junction 18"/>
          <p:cNvSpPr/>
          <p:nvPr/>
        </p:nvSpPr>
        <p:spPr>
          <a:xfrm>
            <a:off x="2713069" y="3797854"/>
            <a:ext cx="2631233" cy="1343608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8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Terminate exam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10" r="8636"/>
          <a:stretch/>
        </p:blipFill>
        <p:spPr>
          <a:xfrm flipH="1">
            <a:off x="498764" y="1219344"/>
            <a:ext cx="983672" cy="1258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57" t="3787" r="6031" b="4771"/>
          <a:stretch/>
        </p:blipFill>
        <p:spPr>
          <a:xfrm>
            <a:off x="10458714" y="1219344"/>
            <a:ext cx="1165250" cy="1205201"/>
          </a:xfrm>
          <a:prstGeom prst="rect">
            <a:avLst/>
          </a:prstGeom>
        </p:spPr>
      </p:pic>
      <p:sp>
        <p:nvSpPr>
          <p:cNvPr id="8" name="Bevel 7"/>
          <p:cNvSpPr/>
          <p:nvPr/>
        </p:nvSpPr>
        <p:spPr>
          <a:xfrm>
            <a:off x="328409" y="2505018"/>
            <a:ext cx="1708973" cy="403341"/>
          </a:xfrm>
          <a:prstGeom prst="beve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btnFinish_click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  <a:endCxn id="14" idx="1"/>
          </p:cNvCxnSpPr>
          <p:nvPr/>
        </p:nvCxnSpPr>
        <p:spPr>
          <a:xfrm>
            <a:off x="2037382" y="2706689"/>
            <a:ext cx="7961521" cy="45095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Folded Corner 5"/>
          <p:cNvSpPr/>
          <p:nvPr/>
        </p:nvSpPr>
        <p:spPr>
          <a:xfrm>
            <a:off x="5008098" y="2512588"/>
            <a:ext cx="2344808" cy="395771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KHALAS_TIMES_UP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998903" y="2404419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btnFinish_click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41685" y="3140536"/>
            <a:ext cx="8157218" cy="312738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 flipH="1">
            <a:off x="2741908" y="3140536"/>
            <a:ext cx="4328460" cy="395771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FINAL_COPY_OF_EXAM_WITH_ANSWERS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8" idx="1"/>
          </p:cNvCxnSpPr>
          <p:nvPr/>
        </p:nvCxnSpPr>
        <p:spPr>
          <a:xfrm>
            <a:off x="1841684" y="4210911"/>
            <a:ext cx="8051953" cy="12905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Folded Corner 36"/>
          <p:cNvSpPr/>
          <p:nvPr/>
        </p:nvSpPr>
        <p:spPr>
          <a:xfrm>
            <a:off x="5892019" y="3992605"/>
            <a:ext cx="3136349" cy="456299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FINAL_COPY_IS_RECIEVED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9893637" y="3992605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“Submitted”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754844" y="4796268"/>
            <a:ext cx="8104432" cy="33570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 flipH="1">
            <a:off x="2655068" y="4819240"/>
            <a:ext cx="2070492" cy="516360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I_HAVE_FINISHED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89476" y="4796268"/>
            <a:ext cx="1374088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SetStatus</a:t>
            </a:r>
            <a:r>
              <a:rPr lang="en-US" dirty="0"/>
              <a:t> (“Finished”)</a:t>
            </a:r>
          </a:p>
        </p:txBody>
      </p:sp>
      <p:sp>
        <p:nvSpPr>
          <p:cNvPr id="17" name="Flowchart: Summing Junction 16"/>
          <p:cNvSpPr/>
          <p:nvPr/>
        </p:nvSpPr>
        <p:spPr>
          <a:xfrm>
            <a:off x="2376865" y="4471829"/>
            <a:ext cx="2631233" cy="1343608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1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All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10" r="8636"/>
          <a:stretch/>
        </p:blipFill>
        <p:spPr>
          <a:xfrm flipH="1">
            <a:off x="498764" y="1219344"/>
            <a:ext cx="983672" cy="1258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57" t="3787" r="6031" b="4771"/>
          <a:stretch/>
        </p:blipFill>
        <p:spPr>
          <a:xfrm>
            <a:off x="10307886" y="2570090"/>
            <a:ext cx="1165250" cy="1205201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5987" y="2466733"/>
            <a:ext cx="2648559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Find Started and </a:t>
            </a:r>
            <a:r>
              <a:rPr lang="en-US" dirty="0" err="1"/>
              <a:t>Rsumed</a:t>
            </a:r>
            <a:endParaRPr lang="en-US" dirty="0"/>
          </a:p>
          <a:p>
            <a:r>
              <a:rPr lang="en-US" dirty="0" err="1"/>
              <a:t>CounterBackup</a:t>
            </a:r>
            <a:r>
              <a:rPr lang="en-US" dirty="0"/>
              <a:t>++</a:t>
            </a:r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>
            <a:off x="2714546" y="2814098"/>
            <a:ext cx="7251868" cy="116221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Folded Corner 16"/>
          <p:cNvSpPr/>
          <p:nvPr/>
        </p:nvSpPr>
        <p:spPr>
          <a:xfrm>
            <a:off x="6240545" y="2594182"/>
            <a:ext cx="2983522" cy="441249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GIVE_ME_A_BACKUP_NOW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14546" y="3484246"/>
            <a:ext cx="7461629" cy="273290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 flipH="1">
            <a:off x="3396169" y="3468481"/>
            <a:ext cx="4531772" cy="418415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BACKUP_COPY_OF_EXAM_WITH_ANSWERS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5557" t="3787" r="6031" b="4771"/>
          <a:stretch/>
        </p:blipFill>
        <p:spPr>
          <a:xfrm>
            <a:off x="10422578" y="4145937"/>
            <a:ext cx="1165250" cy="1205201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2714546" y="4223033"/>
            <a:ext cx="7701416" cy="516950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Folded Corner 23"/>
          <p:cNvSpPr/>
          <p:nvPr/>
        </p:nvSpPr>
        <p:spPr>
          <a:xfrm>
            <a:off x="6389221" y="4398344"/>
            <a:ext cx="2983522" cy="441249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GIVE_ME_A_BACKUP_NOW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714545" y="4975975"/>
            <a:ext cx="7726892" cy="375163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Folded Corner 25"/>
          <p:cNvSpPr/>
          <p:nvPr/>
        </p:nvSpPr>
        <p:spPr>
          <a:xfrm flipH="1">
            <a:off x="3237225" y="4998947"/>
            <a:ext cx="4511607" cy="418415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BACKUP_COPY_OF_EXAM_WITH_ANSWERS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5987" y="3468481"/>
            <a:ext cx="2648559" cy="8352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UpdateExamSheet</a:t>
            </a:r>
            <a:endParaRPr lang="en-US" dirty="0"/>
          </a:p>
          <a:p>
            <a:r>
              <a:rPr lang="en-US" dirty="0"/>
              <a:t>Find Started and </a:t>
            </a:r>
            <a:r>
              <a:rPr lang="en-US" dirty="0" err="1"/>
              <a:t>Rsumed</a:t>
            </a:r>
            <a:endParaRPr lang="en-US" dirty="0"/>
          </a:p>
          <a:p>
            <a:r>
              <a:rPr lang="en-US" dirty="0" err="1"/>
              <a:t>CounterBackup</a:t>
            </a:r>
            <a:r>
              <a:rPr lang="en-US" dirty="0"/>
              <a:t>++</a:t>
            </a:r>
          </a:p>
        </p:txBody>
      </p:sp>
      <p:pic>
        <p:nvPicPr>
          <p:cNvPr id="1026" name="Picture 2" descr="https://stocklogos-pd.s3.amazonaws.com/styles/logo-medium-alt/logos/image/1335876883-a50499d43c46e9714d02c07e0934852f.png?itok=YPV4r1nw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9" t="9402" r="21444" b="28248"/>
          <a:stretch/>
        </p:blipFill>
        <p:spPr bwMode="auto">
          <a:xfrm>
            <a:off x="1543988" y="1052422"/>
            <a:ext cx="518740" cy="54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41156" y="1142383"/>
            <a:ext cx="395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5 Min. (Don’t put less than 5 min.)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55963" y="5143829"/>
            <a:ext cx="2984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:</a:t>
            </a:r>
          </a:p>
          <a:p>
            <a:r>
              <a:rPr lang="en-US" sz="3200" b="1" dirty="0"/>
              <a:t>: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5987" y="4858115"/>
            <a:ext cx="2648559" cy="8603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 (</a:t>
            </a:r>
            <a:r>
              <a:rPr lang="en-US" dirty="0" err="1"/>
              <a:t>CounterBackup</a:t>
            </a:r>
            <a:r>
              <a:rPr lang="en-US" dirty="0"/>
              <a:t> == </a:t>
            </a:r>
            <a:r>
              <a:rPr lang="en-US" dirty="0" err="1"/>
              <a:t>lastIndex</a:t>
            </a:r>
            <a:r>
              <a:rPr lang="en-US" dirty="0"/>
              <a:t>) -&gt; play the timer</a:t>
            </a:r>
          </a:p>
        </p:txBody>
      </p:sp>
      <p:pic>
        <p:nvPicPr>
          <p:cNvPr id="32" name="Picture 2" descr="https://stocklogos-pd.s3.amazonaws.com/styles/logo-medium-alt/logos/image/1335876883-a50499d43c46e9714d02c07e0934852f.png?itok=YPV4r1nw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9" t="9402" r="21444" b="28248"/>
          <a:stretch/>
        </p:blipFill>
        <p:spPr bwMode="auto">
          <a:xfrm>
            <a:off x="871526" y="5561934"/>
            <a:ext cx="518740" cy="54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– State Diagram</a:t>
            </a:r>
          </a:p>
        </p:txBody>
      </p:sp>
      <p:sp>
        <p:nvSpPr>
          <p:cNvPr id="17" name="Oval 16"/>
          <p:cNvSpPr/>
          <p:nvPr/>
        </p:nvSpPr>
        <p:spPr>
          <a:xfrm>
            <a:off x="1036948" y="2611225"/>
            <a:ext cx="1206631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stable</a:t>
            </a:r>
          </a:p>
        </p:txBody>
      </p:sp>
      <p:sp>
        <p:nvSpPr>
          <p:cNvPr id="18" name="Arc 17"/>
          <p:cNvSpPr/>
          <p:nvPr/>
        </p:nvSpPr>
        <p:spPr>
          <a:xfrm>
            <a:off x="1989056" y="2526382"/>
            <a:ext cx="3716005" cy="650449"/>
          </a:xfrm>
          <a:prstGeom prst="arc">
            <a:avLst>
              <a:gd name="adj1" fmla="val 11014294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45123" y="2526382"/>
            <a:ext cx="1259530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Started</a:t>
            </a:r>
          </a:p>
        </p:txBody>
      </p:sp>
      <p:sp>
        <p:nvSpPr>
          <p:cNvPr id="20" name="Arc 19"/>
          <p:cNvSpPr/>
          <p:nvPr/>
        </p:nvSpPr>
        <p:spPr>
          <a:xfrm>
            <a:off x="6276134" y="2611225"/>
            <a:ext cx="3716005" cy="650449"/>
          </a:xfrm>
          <a:prstGeom prst="arc">
            <a:avLst>
              <a:gd name="adj1" fmla="val 11014294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412297" y="2611224"/>
            <a:ext cx="1404954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Finished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6119" y="1880051"/>
            <a:ext cx="169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RunExam</a:t>
            </a:r>
            <a:r>
              <a:rPr lang="en-US" dirty="0"/>
              <a:t>() /</a:t>
            </a:r>
          </a:p>
          <a:p>
            <a:r>
              <a:rPr lang="en-US" dirty="0" err="1"/>
              <a:t>ExamRunning</a:t>
            </a:r>
            <a:r>
              <a:rPr lang="en-US" dirty="0"/>
              <a:t>=1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76866" y="1964893"/>
            <a:ext cx="2043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FinishAndRecord</a:t>
            </a:r>
            <a:r>
              <a:rPr lang="en-US" dirty="0"/>
              <a:t>() /</a:t>
            </a:r>
          </a:p>
          <a:p>
            <a:r>
              <a:rPr lang="en-US" dirty="0" err="1"/>
              <a:t>ExamRunning</a:t>
            </a:r>
            <a:r>
              <a:rPr lang="en-US" dirty="0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8487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– State Diagram</a:t>
            </a:r>
          </a:p>
        </p:txBody>
      </p:sp>
      <p:sp>
        <p:nvSpPr>
          <p:cNvPr id="4" name="Oval 3"/>
          <p:cNvSpPr/>
          <p:nvPr/>
        </p:nvSpPr>
        <p:spPr>
          <a:xfrm>
            <a:off x="1036948" y="2611225"/>
            <a:ext cx="1206631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stable</a:t>
            </a:r>
          </a:p>
        </p:txBody>
      </p:sp>
      <p:sp>
        <p:nvSpPr>
          <p:cNvPr id="11" name="Arc 10"/>
          <p:cNvSpPr/>
          <p:nvPr/>
        </p:nvSpPr>
        <p:spPr>
          <a:xfrm>
            <a:off x="1989056" y="2526382"/>
            <a:ext cx="3716005" cy="650449"/>
          </a:xfrm>
          <a:prstGeom prst="arc">
            <a:avLst>
              <a:gd name="adj1" fmla="val 11014294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45123" y="2526382"/>
            <a:ext cx="1259530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Started</a:t>
            </a:r>
          </a:p>
        </p:txBody>
      </p:sp>
      <p:sp>
        <p:nvSpPr>
          <p:cNvPr id="13" name="Arc 12"/>
          <p:cNvSpPr/>
          <p:nvPr/>
        </p:nvSpPr>
        <p:spPr>
          <a:xfrm>
            <a:off x="6276134" y="2611225"/>
            <a:ext cx="3716005" cy="650449"/>
          </a:xfrm>
          <a:prstGeom prst="arc">
            <a:avLst>
              <a:gd name="adj1" fmla="val 11014294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412297" y="2611224"/>
            <a:ext cx="1404954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Finished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6119" y="1880051"/>
            <a:ext cx="169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RunExam</a:t>
            </a:r>
            <a:r>
              <a:rPr lang="en-US" dirty="0"/>
              <a:t>() /</a:t>
            </a:r>
          </a:p>
          <a:p>
            <a:r>
              <a:rPr lang="en-US" dirty="0" err="1"/>
              <a:t>ExamRunning</a:t>
            </a:r>
            <a:r>
              <a:rPr lang="en-US" dirty="0"/>
              <a:t>=1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76866" y="1964893"/>
            <a:ext cx="2043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FinishAndRecord</a:t>
            </a:r>
            <a:r>
              <a:rPr lang="en-US" dirty="0"/>
              <a:t>() /</a:t>
            </a:r>
          </a:p>
          <a:p>
            <a:r>
              <a:rPr lang="en-US" dirty="0" err="1"/>
              <a:t>ExamRunning</a:t>
            </a:r>
            <a:r>
              <a:rPr lang="en-US" dirty="0"/>
              <a:t>=0</a:t>
            </a:r>
          </a:p>
        </p:txBody>
      </p:sp>
      <p:sp>
        <p:nvSpPr>
          <p:cNvPr id="10" name="Oval 9"/>
          <p:cNvSpPr/>
          <p:nvPr/>
        </p:nvSpPr>
        <p:spPr>
          <a:xfrm>
            <a:off x="1036948" y="4298707"/>
            <a:ext cx="1099043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04228" y="4808154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 Running / x</a:t>
            </a:r>
          </a:p>
        </p:txBody>
      </p:sp>
      <p:sp>
        <p:nvSpPr>
          <p:cNvPr id="18" name="Arc 17"/>
          <p:cNvSpPr/>
          <p:nvPr/>
        </p:nvSpPr>
        <p:spPr>
          <a:xfrm>
            <a:off x="1881468" y="4298707"/>
            <a:ext cx="1695158" cy="650449"/>
          </a:xfrm>
          <a:prstGeom prst="arc">
            <a:avLst>
              <a:gd name="adj1" fmla="val 11574769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13394" y="4461049"/>
            <a:ext cx="1180835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Cuttoff</a:t>
            </a:r>
            <a:endParaRPr lang="en-US" dirty="0"/>
          </a:p>
        </p:txBody>
      </p:sp>
      <p:sp>
        <p:nvSpPr>
          <p:cNvPr id="20" name="Arc 19"/>
          <p:cNvSpPr/>
          <p:nvPr/>
        </p:nvSpPr>
        <p:spPr>
          <a:xfrm flipV="1">
            <a:off x="1772811" y="4534379"/>
            <a:ext cx="1695158" cy="650449"/>
          </a:xfrm>
          <a:prstGeom prst="arc">
            <a:avLst>
              <a:gd name="adj1" fmla="val 11574769"/>
              <a:gd name="adj2" fmla="val 20858312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02112" y="3925925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/ x</a:t>
            </a:r>
          </a:p>
        </p:txBody>
      </p:sp>
      <p:sp>
        <p:nvSpPr>
          <p:cNvPr id="22" name="Oval 21"/>
          <p:cNvSpPr/>
          <p:nvPr/>
        </p:nvSpPr>
        <p:spPr>
          <a:xfrm>
            <a:off x="6034812" y="4491599"/>
            <a:ext cx="1180835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Resumed</a:t>
            </a:r>
          </a:p>
        </p:txBody>
      </p:sp>
      <p:sp>
        <p:nvSpPr>
          <p:cNvPr id="23" name="Arc 22"/>
          <p:cNvSpPr/>
          <p:nvPr/>
        </p:nvSpPr>
        <p:spPr>
          <a:xfrm>
            <a:off x="4177995" y="4361158"/>
            <a:ext cx="2119069" cy="650449"/>
          </a:xfrm>
          <a:prstGeom prst="arc">
            <a:avLst>
              <a:gd name="adj1" fmla="val 11574769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398640" y="3988376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/ 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54342" y="551983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 Running / x</a:t>
            </a:r>
          </a:p>
        </p:txBody>
      </p:sp>
      <p:sp>
        <p:nvSpPr>
          <p:cNvPr id="26" name="Arc 25"/>
          <p:cNvSpPr/>
          <p:nvPr/>
        </p:nvSpPr>
        <p:spPr>
          <a:xfrm flipH="1" flipV="1">
            <a:off x="1303769" y="4530925"/>
            <a:ext cx="2899790" cy="1070193"/>
          </a:xfrm>
          <a:prstGeom prst="arc">
            <a:avLst>
              <a:gd name="adj1" fmla="val 11100799"/>
              <a:gd name="adj2" fmla="val 159860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3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420" y="582572"/>
            <a:ext cx="1772529" cy="177252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26" name="Picture 2" descr="نتيجة بحث الصور عن ‪auto backup icon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829" y="2010393"/>
            <a:ext cx="28575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نتيجة بحث الصور عن ‪garbage icon 16 x 16‬‏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3366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461" y="3108961"/>
            <a:ext cx="254700" cy="30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195185" y="2164284"/>
            <a:ext cx="2202024" cy="2098790"/>
            <a:chOff x="709127" y="2631830"/>
            <a:chExt cx="2202024" cy="209879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rgbClr val="3366FF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667" b="90000" l="10000" r="90000">
                          <a14:foregroundMark x1="28000" y1="38667" x2="34333" y2="44667"/>
                          <a14:foregroundMark x1="40667" y1="43000" x2="37333" y2="36000"/>
                          <a14:foregroundMark x1="37333" y1="36000" x2="37333" y2="36000"/>
                          <a14:foregroundMark x1="38667" y1="38667" x2="71667" y2="23000"/>
                          <a14:foregroundMark x1="75667" y1="32333" x2="68667" y2="64333"/>
                          <a14:foregroundMark x1="61333" y1="68667" x2="34667" y2="76667"/>
                          <a14:foregroundMark x1="29667" y1="77000" x2="25667" y2="74667"/>
                          <a14:foregroundMark x1="23667" y1="70333" x2="21667" y2="48000"/>
                          <a14:foregroundMark x1="23000" y1="43333" x2="57667" y2="22333"/>
                          <a14:foregroundMark x1="58333" y1="33667" x2="67667" y2="65333"/>
                          <a14:foregroundMark x1="63000" y1="63000" x2="24667" y2="57667"/>
                          <a14:foregroundMark x1="34667" y1="66000" x2="57667" y2="30333"/>
                          <a14:foregroundMark x1="49000" y1="20333" x2="24667" y2="40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67" t="13360" r="14771" b="13191"/>
            <a:stretch/>
          </p:blipFill>
          <p:spPr>
            <a:xfrm>
              <a:off x="709127" y="2631830"/>
              <a:ext cx="2202024" cy="2098790"/>
            </a:xfrm>
            <a:prstGeom prst="rect">
              <a:avLst/>
            </a:prstGeom>
          </p:spPr>
        </p:pic>
        <p:sp>
          <p:nvSpPr>
            <p:cNvPr id="4" name="Rectangle: Rounded Corners 3"/>
            <p:cNvSpPr/>
            <p:nvPr/>
          </p:nvSpPr>
          <p:spPr>
            <a:xfrm>
              <a:off x="784736" y="2631830"/>
              <a:ext cx="1091683" cy="646378"/>
            </a:xfrm>
            <a:prstGeom prst="roundRect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/>
                <a:t>PDF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95298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1089</TotalTime>
  <Words>301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Cooper Black</vt:lpstr>
      <vt:lpstr>Courier New</vt:lpstr>
      <vt:lpstr>Retrospect</vt:lpstr>
      <vt:lpstr>Design</vt:lpstr>
      <vt:lpstr>ICONS</vt:lpstr>
      <vt:lpstr>Start Exam</vt:lpstr>
      <vt:lpstr>Finish and submit the exam.</vt:lpstr>
      <vt:lpstr>Terminate exam</vt:lpstr>
      <vt:lpstr>Backup All</vt:lpstr>
      <vt:lpstr>Server – State Diagram</vt:lpstr>
      <vt:lpstr>Client – State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</dc:title>
  <dc:creator>sami</dc:creator>
  <cp:lastModifiedBy>سامي الفتني</cp:lastModifiedBy>
  <cp:revision>36</cp:revision>
  <dcterms:created xsi:type="dcterms:W3CDTF">2016-06-20T14:46:24Z</dcterms:created>
  <dcterms:modified xsi:type="dcterms:W3CDTF">2019-07-05T19:35:06Z</dcterms:modified>
</cp:coreProperties>
</file>