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3" r:id="rId6"/>
    <p:sldId id="262" r:id="rId7"/>
    <p:sldId id="260" r:id="rId8"/>
    <p:sldId id="261" r:id="rId9"/>
    <p:sldId id="258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6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167426"/>
            <a:ext cx="11848564" cy="759854"/>
          </a:xfrm>
        </p:spPr>
        <p:txBody>
          <a:bodyPr/>
          <a:lstStyle>
            <a:lvl1pPr marL="0"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1068946"/>
            <a:ext cx="11848563" cy="49841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547" y="6441497"/>
            <a:ext cx="2472271" cy="365125"/>
          </a:xfrm>
        </p:spPr>
        <p:txBody>
          <a:bodyPr/>
          <a:lstStyle>
            <a:lvl1pPr>
              <a:defRPr sz="1400"/>
            </a:lvl1pPr>
          </a:lstStyle>
          <a:p>
            <a:fld id="{FCC48F40-D526-46B5-AAE0-C515735D5BAE}" type="datetimeFigureOut">
              <a:rPr lang="en-US" smtClean="0"/>
              <a:pPr/>
              <a:t>14/07/2019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1085" y="6443420"/>
            <a:ext cx="1312025" cy="365125"/>
          </a:xfrm>
        </p:spPr>
        <p:txBody>
          <a:bodyPr/>
          <a:lstStyle>
            <a:lvl1pPr>
              <a:defRPr sz="1800" b="1"/>
            </a:lvl1pPr>
          </a:lstStyle>
          <a:p>
            <a:fld id="{E35B5EC1-DECC-4467-ACB2-D1442803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C48F40-D526-46B5-AAE0-C515735D5BAE}" type="datetimeFigureOut">
              <a:rPr lang="en-US" smtClean="0"/>
              <a:t>14/07/2019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8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Sami </a:t>
            </a:r>
            <a:r>
              <a:rPr lang="en-US" dirty="0" err="1"/>
              <a:t>alfattani</a:t>
            </a:r>
            <a:endParaRPr lang="en-US" dirty="0"/>
          </a:p>
          <a:p>
            <a:r>
              <a:rPr lang="en-US" dirty="0"/>
              <a:t>20-06-2016</a:t>
            </a:r>
          </a:p>
        </p:txBody>
      </p:sp>
    </p:spTree>
    <p:extLst>
      <p:ext uri="{BB962C8B-B14F-4D97-AF65-F5344CB8AC3E}">
        <p14:creationId xmlns:p14="http://schemas.microsoft.com/office/powerpoint/2010/main" val="40678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C78956-EF48-4576-85B0-89BC4AFF67C7}"/>
              </a:ext>
            </a:extLst>
          </p:cNvPr>
          <p:cNvGrpSpPr/>
          <p:nvPr/>
        </p:nvGrpSpPr>
        <p:grpSpPr>
          <a:xfrm>
            <a:off x="203201" y="764855"/>
            <a:ext cx="7634977" cy="3219846"/>
            <a:chOff x="2084058" y="969093"/>
            <a:chExt cx="7634977" cy="32198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30658" y="2622802"/>
              <a:ext cx="257352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E-Quiz</a:t>
              </a:r>
            </a:p>
            <a:p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Server Side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19676" y="1326617"/>
              <a:ext cx="48535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License: Freeware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Copyright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©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2016-2020 Eng. Sami Alfattani. All Rights Received.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 Eng. Sami A. Alfattani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68EC4B51-CF3A-49E6-8B64-281657321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953" b="98047" l="4297" r="96094">
                          <a14:foregroundMark x1="42969" y1="20313" x2="63672" y2="42188"/>
                          <a14:foregroundMark x1="63672" y1="42188" x2="71094" y2="57813"/>
                          <a14:foregroundMark x1="81641" y1="28516" x2="77344" y2="57813"/>
                          <a14:foregroundMark x1="77344" y1="57813" x2="57422" y2="79688"/>
                          <a14:foregroundMark x1="57422" y1="79688" x2="29297" y2="76563"/>
                          <a14:foregroundMark x1="29297" y1="76563" x2="27344" y2="75000"/>
                          <a14:foregroundMark x1="15625" y1="70703" x2="13281" y2="38281"/>
                          <a14:foregroundMark x1="13281" y1="38281" x2="39063" y2="16797"/>
                          <a14:foregroundMark x1="39063" y1="16797" x2="63281" y2="8203"/>
                          <a14:foregroundMark x1="67578" y1="9375" x2="91406" y2="25391"/>
                          <a14:foregroundMark x1="91406" y1="25391" x2="96484" y2="55469"/>
                          <a14:foregroundMark x1="96484" y1="55469" x2="85156" y2="75391"/>
                          <a14:foregroundMark x1="74609" y1="80859" x2="53125" y2="62109"/>
                          <a14:foregroundMark x1="53125" y1="62109" x2="23828" y2="12500"/>
                          <a14:foregroundMark x1="69922" y1="17188" x2="25391" y2="67188"/>
                          <a14:foregroundMark x1="25391" y1="67188" x2="11719" y2="77344"/>
                          <a14:foregroundMark x1="21484" y1="60938" x2="4297" y2="47266"/>
                          <a14:foregroundMark x1="53125" y1="1563" x2="59375" y2="63672"/>
                          <a14:foregroundMark x1="59375" y1="63672" x2="56641" y2="98047"/>
                          <a14:foregroundMark x1="49609" y1="16797" x2="21484" y2="13672"/>
                          <a14:foregroundMark x1="21484" y1="13672" x2="14453" y2="18359"/>
                          <a14:foregroundMark x1="18750" y1="19531" x2="42188" y2="1953"/>
                          <a14:foregroundMark x1="42188" y1="1953" x2="46094" y2="1953"/>
                          <a14:foregroundMark x1="55078" y1="15234" x2="37109" y2="44922"/>
                          <a14:foregroundMark x1="37109" y1="44922" x2="12109" y2="55859"/>
                          <a14:foregroundMark x1="21484" y1="25391" x2="36719" y2="49609"/>
                          <a14:foregroundMark x1="36719" y1="49609" x2="62500" y2="64453"/>
                          <a14:foregroundMark x1="62500" y1="64453" x2="88281" y2="53516"/>
                          <a14:foregroundMark x1="88281" y1="53516" x2="53125" y2="62500"/>
                          <a14:foregroundMark x1="53125" y1="62500" x2="61719" y2="42188"/>
                          <a14:foregroundMark x1="33203" y1="58984" x2="60156" y2="81641"/>
                          <a14:foregroundMark x1="60156" y1="81641" x2="72266" y2="84375"/>
                          <a14:foregroundMark x1="84766" y1="59375" x2="54688" y2="753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89" t="-2957" r="-4273" b="-1413"/>
            <a:stretch/>
          </p:blipFill>
          <p:spPr>
            <a:xfrm>
              <a:off x="2618792" y="1194788"/>
              <a:ext cx="1560555" cy="142801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9371B6-11BB-4351-BE23-33108269AFCD}"/>
              </a:ext>
            </a:extLst>
          </p:cNvPr>
          <p:cNvGrpSpPr/>
          <p:nvPr/>
        </p:nvGrpSpPr>
        <p:grpSpPr>
          <a:xfrm>
            <a:off x="4480124" y="2450760"/>
            <a:ext cx="7634977" cy="3219846"/>
            <a:chOff x="2084058" y="969093"/>
            <a:chExt cx="7634977" cy="32198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467467-3336-469B-8207-60FCEA3F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4CB1BD-5AD7-41DA-B03A-385CEC003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212" y="1326617"/>
              <a:ext cx="1176417" cy="117641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7315CC-3D7B-4FFE-8793-FDEE910A8B6A}"/>
                </a:ext>
              </a:extLst>
            </p:cNvPr>
            <p:cNvSpPr txBox="1"/>
            <p:nvPr/>
          </p:nvSpPr>
          <p:spPr>
            <a:xfrm>
              <a:off x="2187757" y="2622802"/>
              <a:ext cx="24593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E-Quiz</a:t>
              </a:r>
            </a:p>
            <a:p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Client Side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BDDD13-C38D-4A8D-BA0D-3A219C87744E}"/>
                </a:ext>
              </a:extLst>
            </p:cNvPr>
            <p:cNvSpPr txBox="1"/>
            <p:nvPr/>
          </p:nvSpPr>
          <p:spPr>
            <a:xfrm>
              <a:off x="4719676" y="1326617"/>
              <a:ext cx="48535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License: Freeware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Copyright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©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2016-2020 Eng. Sami Alfattani. All Rights Received.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by: Eng. Sami A.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Alfattani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04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84058" y="969093"/>
            <a:ext cx="7634977" cy="3219846"/>
            <a:chOff x="2084058" y="969093"/>
            <a:chExt cx="7634977" cy="32198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212" y="1326617"/>
              <a:ext cx="1176417" cy="11764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87757" y="2622802"/>
              <a:ext cx="24593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E-Quiz</a:t>
              </a:r>
            </a:p>
            <a:p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Client Side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19676" y="1326617"/>
              <a:ext cx="48535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License: Freeware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Copyright 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©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2016-2020 Eng. Sami Alfattani. All Rights Received.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by: Eng. Sami A.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Alfattani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54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6" name="Smiley Face 5"/>
          <p:cNvSpPr/>
          <p:nvPr/>
        </p:nvSpPr>
        <p:spPr>
          <a:xfrm>
            <a:off x="5816338" y="691610"/>
            <a:ext cx="2139885" cy="175935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92" y="1712844"/>
            <a:ext cx="3175032" cy="31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SendExam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89861" y="264285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7055756" y="2424545"/>
            <a:ext cx="2220789" cy="48934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46103" y="3369627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53112" y="3282683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EXAM_OBJECT_RECIVED_SUCCESSFYLLY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46102" y="4163235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6911997" y="3944930"/>
            <a:ext cx="2220789" cy="542552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IMAGES_LIST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46102" y="4748031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 flipH="1">
            <a:off x="2953111" y="4661087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IMAGE_LIST_RECIVED_SUCCESSFYLLY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176175" y="2587953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0139900" y="414011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46102" y="5610458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7466029" y="5549550"/>
            <a:ext cx="1666757" cy="424186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TIME_LEFT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5775" y="483484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RunExam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0081433" y="5327622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RunExam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9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and submit the exam.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10141814" y="2477961"/>
            <a:ext cx="1861297" cy="694730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5"/>
            <a:endCxn id="14" idx="3"/>
          </p:cNvCxnSpPr>
          <p:nvPr/>
        </p:nvCxnSpPr>
        <p:spPr>
          <a:xfrm flipH="1">
            <a:off x="2124222" y="2825326"/>
            <a:ext cx="8104433" cy="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 flipH="1">
            <a:off x="3024446" y="2512588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setExamSheet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2124222" y="3582963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174557" y="3364657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176175" y="3364657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“Submitted”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37382" y="4168320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37606" y="4191292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2014" y="4168320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SetStatus</a:t>
            </a:r>
            <a:r>
              <a:rPr lang="en-US" dirty="0"/>
              <a:t> (“Finished”)</a:t>
            </a:r>
          </a:p>
        </p:txBody>
      </p:sp>
      <p:sp>
        <p:nvSpPr>
          <p:cNvPr id="19" name="Flowchart: Summing Junction 18"/>
          <p:cNvSpPr/>
          <p:nvPr/>
        </p:nvSpPr>
        <p:spPr>
          <a:xfrm>
            <a:off x="2713069" y="3797854"/>
            <a:ext cx="2631233" cy="134360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exam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328409" y="2505018"/>
            <a:ext cx="1708973" cy="403341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14" idx="1"/>
          </p:cNvCxnSpPr>
          <p:nvPr/>
        </p:nvCxnSpPr>
        <p:spPr>
          <a:xfrm>
            <a:off x="2037382" y="2706689"/>
            <a:ext cx="7961521" cy="45095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5008098" y="2512588"/>
            <a:ext cx="2344808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KHALAS_TIMES_UP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998903" y="2404419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41685" y="3140536"/>
            <a:ext cx="8157218" cy="312738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 flipH="1">
            <a:off x="2741908" y="3140536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8" idx="1"/>
          </p:cNvCxnSpPr>
          <p:nvPr/>
        </p:nvCxnSpPr>
        <p:spPr>
          <a:xfrm>
            <a:off x="1841684" y="421091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5892019" y="3992605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893637" y="3992605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“Submitted”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754844" y="4796268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 flipH="1">
            <a:off x="2655068" y="4819240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89476" y="4796268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SetStatus</a:t>
            </a:r>
            <a:r>
              <a:rPr lang="en-US" dirty="0"/>
              <a:t> (“Finished”)</a:t>
            </a:r>
          </a:p>
        </p:txBody>
      </p:sp>
      <p:sp>
        <p:nvSpPr>
          <p:cNvPr id="17" name="Flowchart: Summing Junction 16"/>
          <p:cNvSpPr/>
          <p:nvPr/>
        </p:nvSpPr>
        <p:spPr>
          <a:xfrm>
            <a:off x="2376865" y="4471829"/>
            <a:ext cx="2631233" cy="134360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307886" y="2570090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987" y="2466733"/>
            <a:ext cx="2648559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Find Started and </a:t>
            </a:r>
            <a:r>
              <a:rPr lang="en-US" dirty="0" err="1"/>
              <a:t>Rsumed</a:t>
            </a:r>
            <a:endParaRPr lang="en-US" dirty="0"/>
          </a:p>
          <a:p>
            <a:r>
              <a:rPr lang="en-US" dirty="0" err="1"/>
              <a:t>CounterBackup</a:t>
            </a:r>
            <a:r>
              <a:rPr lang="en-US" dirty="0"/>
              <a:t>++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714546" y="2814098"/>
            <a:ext cx="7251868" cy="116221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240545" y="2594182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14546" y="3484246"/>
            <a:ext cx="7461629" cy="27329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3396169" y="3468481"/>
            <a:ext cx="4531772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22578" y="4145937"/>
            <a:ext cx="1165250" cy="120520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14546" y="4223033"/>
            <a:ext cx="7701416" cy="51695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Folded Corner 23"/>
          <p:cNvSpPr/>
          <p:nvPr/>
        </p:nvSpPr>
        <p:spPr>
          <a:xfrm>
            <a:off x="6389221" y="4398344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714545" y="4975975"/>
            <a:ext cx="7726892" cy="375163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 flipH="1">
            <a:off x="3237225" y="4998947"/>
            <a:ext cx="4511607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87" y="3468481"/>
            <a:ext cx="2648559" cy="8352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UpdateExamSheet</a:t>
            </a:r>
            <a:endParaRPr lang="en-US" dirty="0"/>
          </a:p>
          <a:p>
            <a:r>
              <a:rPr lang="en-US" dirty="0"/>
              <a:t>Find Started and </a:t>
            </a:r>
            <a:r>
              <a:rPr lang="en-US" dirty="0" err="1"/>
              <a:t>Rsumed</a:t>
            </a:r>
            <a:endParaRPr lang="en-US" dirty="0"/>
          </a:p>
          <a:p>
            <a:r>
              <a:rPr lang="en-US" dirty="0" err="1"/>
              <a:t>CounterBackup</a:t>
            </a:r>
            <a:r>
              <a:rPr lang="en-US" dirty="0"/>
              <a:t>++</a:t>
            </a:r>
          </a:p>
        </p:txBody>
      </p:sp>
      <p:pic>
        <p:nvPicPr>
          <p:cNvPr id="1026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1543988" y="1052422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1156" y="1142383"/>
            <a:ext cx="395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5 Min. (Don’t put less than 5 min.)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55963" y="5143829"/>
            <a:ext cx="298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:</a:t>
            </a:r>
          </a:p>
          <a:p>
            <a:r>
              <a:rPr lang="en-US" sz="3200" b="1" dirty="0"/>
              <a:t>: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987" y="4858115"/>
            <a:ext cx="2648559" cy="8603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(</a:t>
            </a:r>
            <a:r>
              <a:rPr lang="en-US" dirty="0" err="1"/>
              <a:t>CounterBackup</a:t>
            </a:r>
            <a:r>
              <a:rPr lang="en-US" dirty="0"/>
              <a:t> == </a:t>
            </a:r>
            <a:r>
              <a:rPr lang="en-US" dirty="0" err="1"/>
              <a:t>lastIndex</a:t>
            </a:r>
            <a:r>
              <a:rPr lang="en-US" dirty="0"/>
              <a:t>) -&gt; play the timer</a:t>
            </a:r>
          </a:p>
        </p:txBody>
      </p:sp>
      <p:pic>
        <p:nvPicPr>
          <p:cNvPr id="32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871526" y="5561934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– State Diagram</a:t>
            </a:r>
          </a:p>
        </p:txBody>
      </p:sp>
      <p:sp>
        <p:nvSpPr>
          <p:cNvPr id="17" name="Oval 16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stable</a:t>
            </a:r>
          </a:p>
        </p:txBody>
      </p:sp>
      <p:sp>
        <p:nvSpPr>
          <p:cNvPr id="18" name="Arc 17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20" name="Arc 19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RunExam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FinishAndRecord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8487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State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stable</a:t>
            </a:r>
          </a:p>
        </p:txBody>
      </p:sp>
      <p:sp>
        <p:nvSpPr>
          <p:cNvPr id="11" name="Arc 10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13" name="Arc 12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RunExam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FinishAndRecord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=0</a:t>
            </a:r>
          </a:p>
        </p:txBody>
      </p:sp>
      <p:sp>
        <p:nvSpPr>
          <p:cNvPr id="10" name="Oval 9"/>
          <p:cNvSpPr/>
          <p:nvPr/>
        </p:nvSpPr>
        <p:spPr>
          <a:xfrm>
            <a:off x="1036948" y="4298707"/>
            <a:ext cx="1099043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4228" y="48081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Running / x</a:t>
            </a:r>
          </a:p>
        </p:txBody>
      </p:sp>
      <p:sp>
        <p:nvSpPr>
          <p:cNvPr id="18" name="Arc 17"/>
          <p:cNvSpPr/>
          <p:nvPr/>
        </p:nvSpPr>
        <p:spPr>
          <a:xfrm>
            <a:off x="1881468" y="4298707"/>
            <a:ext cx="1695158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13394" y="4461049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Cuttoff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 flipV="1">
            <a:off x="1772811" y="4534379"/>
            <a:ext cx="1695158" cy="650449"/>
          </a:xfrm>
          <a:prstGeom prst="arc">
            <a:avLst>
              <a:gd name="adj1" fmla="val 11574769"/>
              <a:gd name="adj2" fmla="val 20858312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02112" y="392592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/ x</a:t>
            </a:r>
          </a:p>
        </p:txBody>
      </p:sp>
      <p:sp>
        <p:nvSpPr>
          <p:cNvPr id="22" name="Oval 21"/>
          <p:cNvSpPr/>
          <p:nvPr/>
        </p:nvSpPr>
        <p:spPr>
          <a:xfrm>
            <a:off x="6034812" y="4491599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Resumed</a:t>
            </a:r>
          </a:p>
        </p:txBody>
      </p:sp>
      <p:sp>
        <p:nvSpPr>
          <p:cNvPr id="23" name="Arc 22"/>
          <p:cNvSpPr/>
          <p:nvPr/>
        </p:nvSpPr>
        <p:spPr>
          <a:xfrm>
            <a:off x="4177995" y="4361158"/>
            <a:ext cx="2119069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98640" y="39883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/ 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54342" y="551983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Running / x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1303769" y="4530925"/>
            <a:ext cx="2899790" cy="1070193"/>
          </a:xfrm>
          <a:prstGeom prst="arc">
            <a:avLst>
              <a:gd name="adj1" fmla="val 11100799"/>
              <a:gd name="adj2" fmla="val 159860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20" y="582572"/>
            <a:ext cx="1772529" cy="17725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نتيجة بحث الصور عن ‪auto backup icon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29" y="2010393"/>
            <a:ext cx="2857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نتيجة بحث الصور عن ‪garbage icon 16 x 16‬‏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3366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461" y="3108961"/>
            <a:ext cx="254700" cy="3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195185" y="2164284"/>
            <a:ext cx="2202024" cy="2098790"/>
            <a:chOff x="709127" y="2631830"/>
            <a:chExt cx="2202024" cy="20987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3366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667" b="90000" l="10000" r="90000">
                          <a14:foregroundMark x1="28000" y1="38667" x2="34333" y2="44667"/>
                          <a14:foregroundMark x1="40667" y1="43000" x2="37333" y2="36000"/>
                          <a14:foregroundMark x1="37333" y1="36000" x2="37333" y2="36000"/>
                          <a14:foregroundMark x1="38667" y1="38667" x2="71667" y2="23000"/>
                          <a14:foregroundMark x1="75667" y1="32333" x2="68667" y2="64333"/>
                          <a14:foregroundMark x1="61333" y1="68667" x2="34667" y2="76667"/>
                          <a14:foregroundMark x1="29667" y1="77000" x2="25667" y2="74667"/>
                          <a14:foregroundMark x1="23667" y1="70333" x2="21667" y2="48000"/>
                          <a14:foregroundMark x1="23000" y1="43333" x2="57667" y2="22333"/>
                          <a14:foregroundMark x1="58333" y1="33667" x2="67667" y2="65333"/>
                          <a14:foregroundMark x1="63000" y1="63000" x2="24667" y2="57667"/>
                          <a14:foregroundMark x1="34667" y1="66000" x2="57667" y2="30333"/>
                          <a14:foregroundMark x1="49000" y1="20333" x2="24667" y2="4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7" t="13360" r="14771" b="13191"/>
            <a:stretch/>
          </p:blipFill>
          <p:spPr>
            <a:xfrm>
              <a:off x="709127" y="2631830"/>
              <a:ext cx="2202024" cy="2098790"/>
            </a:xfrm>
            <a:prstGeom prst="rect">
              <a:avLst/>
            </a:prstGeom>
          </p:spPr>
        </p:pic>
        <p:sp>
          <p:nvSpPr>
            <p:cNvPr id="4" name="Rectangle: Rounded Corners 3"/>
            <p:cNvSpPr/>
            <p:nvPr/>
          </p:nvSpPr>
          <p:spPr>
            <a:xfrm>
              <a:off x="784736" y="2631830"/>
              <a:ext cx="1091683" cy="646378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529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1202</TotalTime>
  <Words>386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Cooper Black</vt:lpstr>
      <vt:lpstr>Courier New</vt:lpstr>
      <vt:lpstr>Retrospect</vt:lpstr>
      <vt:lpstr>Design</vt:lpstr>
      <vt:lpstr>ICONS</vt:lpstr>
      <vt:lpstr>Start Exam</vt:lpstr>
      <vt:lpstr>Finish and submit the exam.</vt:lpstr>
      <vt:lpstr>Terminate exam</vt:lpstr>
      <vt:lpstr>Backup All</vt:lpstr>
      <vt:lpstr>Server – State Diagram</vt:lpstr>
      <vt:lpstr>Client – State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sami</dc:creator>
  <cp:lastModifiedBy>سامي الفتني</cp:lastModifiedBy>
  <cp:revision>42</cp:revision>
  <dcterms:created xsi:type="dcterms:W3CDTF">2016-06-20T14:46:24Z</dcterms:created>
  <dcterms:modified xsi:type="dcterms:W3CDTF">2019-07-14T20:22:09Z</dcterms:modified>
</cp:coreProperties>
</file>