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8" r:id="rId4"/>
    <p:sldId id="258" r:id="rId5"/>
    <p:sldId id="319" r:id="rId6"/>
    <p:sldId id="320" r:id="rId7"/>
    <p:sldId id="263" r:id="rId8"/>
    <p:sldId id="266" r:id="rId9"/>
    <p:sldId id="268" r:id="rId10"/>
    <p:sldId id="269" r:id="rId11"/>
    <p:sldId id="267" r:id="rId12"/>
    <p:sldId id="273" r:id="rId13"/>
    <p:sldId id="322" r:id="rId14"/>
    <p:sldId id="323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965BE-B580-4117-BBF5-5EE1EF30681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1C872-6A41-4695-BD74-5C3BEF24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1C424-7EE7-405D-8505-048AC21E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D4272C-8A1D-46CF-BD54-C1B4EDE7A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A5BDB6-19A8-4296-8E6D-FC040582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374F55-6EB2-4CEB-BC91-135579D4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AE5AB-9657-4114-9117-B35E6797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1F499-393A-420D-A8E0-E40957E0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4ABC46-5980-4FF5-9B14-3A05BDE4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C4E295-AD70-4A96-8454-5F7B0228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3D0A5-ABBE-4C5A-A733-7AB0815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F3B3AF-B2EA-49DA-BE83-7CB5C68C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01F7C45-D178-4A34-9CE8-E0B51F36A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701125-869A-4835-97E3-EC0EFD198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5F0F2E-9276-40E2-AE75-C4D350D2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D0DF53-B09B-4D2F-8B05-2C16F41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58D39B-9D1F-48CD-9D72-D78C3B3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599E0-74F0-4F90-A700-57AD509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98F6E3-A134-40FA-A4B6-A6C904F1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B72BF6-78D9-441B-9DB2-EF4CC837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2D7256-258C-410A-BCF6-57D71014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50B548-6A90-4F86-A2AE-88F90799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2B03FB-B7A7-4135-AD26-12C405BF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119769-C768-401F-9818-698B5D8A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ECCF9A-FAD7-43E9-AB52-B600E3EA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178EC7-78CF-4B5F-84FA-E1E437FB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D52521-53DF-4AE1-80C4-1712B3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1DB17-6BCF-4DF3-B30B-6A8E8DF9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D488F6-349D-40D5-8B28-DAC6A824C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954980-49A3-4CF7-8182-CB63FA0FF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08C9FC-9950-4D9D-869D-AC049212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64F1B9-5B75-46D2-B4C6-8C14238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9D849E-A403-4629-B36B-3E3DAD01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E3BBD-7344-46A9-9D61-962FB93A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B7D30F-F556-4734-8FED-AA2960A20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A1B78F-BF69-4B28-871F-86783250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4FFA9E3-5696-4740-B299-EF6ACE279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0F60C9B-1328-424D-9F9B-DA4B8516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9F865B9-D3A8-45F5-A078-1030111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7AAEF87-A6A9-403F-AED8-F0D388AD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29BE24-9C96-452D-9C62-BBEE25DA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3A344-8E99-459F-AEFB-2BAE2BB9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0ED0B6-0CB9-4C75-8BE8-BB96360B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14DA08-9EBD-4F2E-A3EB-EBD560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26DA9C-A184-47E9-B823-37F4CDE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771CBB-38A8-4C53-BA7B-CCB7BC91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A9267E-7983-44D9-B907-B70ACA0C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C7A6F6-ACB7-46A2-AEE6-5BB057AE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D89AE0-8395-46B4-BA30-726CA8B1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0E699E-6917-4850-8A79-2736E548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6C990B-9E01-42AB-AFFF-A8D604EB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29E28D-A9D9-4F0C-A1C3-6055B243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2E2CA4-D1E2-47DB-9442-532E07D1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1240BC-7A97-4AEB-A2A4-F681642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7A866-DD9B-41B9-89A6-1D5737E9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1EEA28-946E-4C77-9E97-069A6766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4C9F02-E919-44B2-A82E-BF3F4559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59DF27-0886-41AD-BFB0-58751D3B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DD3580-A63C-4DB3-BE73-4DB00FD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5430FB-62C0-4343-94F7-D72B4058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5AF24D-F577-42F3-9D8D-F8D845EA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E740DA-63F4-43E2-BB4A-54F866C2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10B003-1847-4B5F-ABC9-DC9CFF9C8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FB55-88EE-40D2-8EFE-69DDBDB124E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41BA02-7DD0-498C-ABCB-DC49FFFA9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BC7636-3F86-4363-9163-8C094C52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4B7A-3645-4EC3-871D-FCC8EF9D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482A7D0-DB09-4EBA-8D52-E6A5934B6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xmlns="" id="{1A3688C8-DFCE-4CCD-BCF0-5FB239E50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39985-0361-4B3E-96F5-5D674B7F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556" y="985847"/>
            <a:ext cx="6339840" cy="2962583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</a:t>
            </a:r>
            <a:r>
              <a:rPr lang="en-US" sz="5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5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Case-Study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2AB714-70E5-4867-B0EB-ACA8A1827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815216"/>
            <a:ext cx="5252288" cy="154113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Sami Ali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xmlns="" id="{D598FBE3-48D2-40A2-B7E6-F485834C8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4D1C931-37B4-4768-BFFB-737A2B994085}"/>
              </a:ext>
            </a:extLst>
          </p:cNvPr>
          <p:cNvSpPr txBox="1">
            <a:spLocks/>
          </p:cNvSpPr>
          <p:nvPr/>
        </p:nvSpPr>
        <p:spPr>
          <a:xfrm>
            <a:off x="7803576" y="985847"/>
            <a:ext cx="3806720" cy="380672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53" y="2174832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21" y="256686"/>
            <a:ext cx="4027697" cy="317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24" y="256687"/>
            <a:ext cx="4059482" cy="3172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59" y="3489489"/>
            <a:ext cx="3941959" cy="3021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24" y="3489489"/>
            <a:ext cx="4068344" cy="30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4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1BBAC-85E7-4D7B-B301-0EF03AD7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00" y="802859"/>
            <a:ext cx="6451734" cy="580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265" y="909172"/>
            <a:ext cx="6020603" cy="5850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7823" y="341194"/>
            <a:ext cx="4844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heatmap for all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heatmap for top 10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</a:rPr>
              <a:t>Feature Selection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3447" y="259308"/>
            <a:ext cx="601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Boost Classifier  vs  Random Forest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50" y="980281"/>
            <a:ext cx="1631789" cy="462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18" y="980281"/>
            <a:ext cx="2216432" cy="4620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8" y="1096730"/>
            <a:ext cx="9744501" cy="53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</a:rPr>
              <a:t>Data Modelling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7052"/>
              </p:ext>
            </p:extLst>
          </p:nvPr>
        </p:nvGraphicFramePr>
        <p:xfrm>
          <a:off x="3560549" y="733313"/>
          <a:ext cx="81280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39" y="3057099"/>
            <a:ext cx="4717295" cy="37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</a:rPr>
              <a:t>Data Modelling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31035"/>
              </p:ext>
            </p:extLst>
          </p:nvPr>
        </p:nvGraphicFramePr>
        <p:xfrm>
          <a:off x="3736089" y="405766"/>
          <a:ext cx="60960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 after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74" y="2994570"/>
            <a:ext cx="6859008" cy="35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4001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8C89ED-6C7D-401B-991D-D95DB23B7E6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89" y="314889"/>
            <a:ext cx="6730456" cy="35890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07572" y="2914765"/>
            <a:ext cx="7670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predict whether the customer will default on their credit card payment next month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Identify </a:t>
            </a:r>
            <a:r>
              <a:rPr lang="en-US" sz="2400" b="1" dirty="0"/>
              <a:t>the key drivers that determine this </a:t>
            </a:r>
            <a:r>
              <a:rPr lang="en-US" sz="2400" b="1" dirty="0" smtClean="0"/>
              <a:t>default.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63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35DD03-AF6E-4283-9E63-8C612333DA5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</a:rPr>
              <a:t>Importance of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7ACD8A-C1F0-4E3F-BB7C-FA1A0EDD6D3C}"/>
              </a:ext>
            </a:extLst>
          </p:cNvPr>
          <p:cNvSpPr txBox="1"/>
          <p:nvPr/>
        </p:nvSpPr>
        <p:spPr>
          <a:xfrm>
            <a:off x="4355692" y="1956620"/>
            <a:ext cx="72312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model like this would be very valuable for </a:t>
            </a:r>
            <a:r>
              <a:rPr lang="en-US" sz="2400" dirty="0" smtClean="0"/>
              <a:t>Banks </a:t>
            </a:r>
            <a:r>
              <a:rPr lang="en-US" sz="2400" dirty="0"/>
              <a:t>who could make use of the information </a:t>
            </a:r>
            <a:r>
              <a:rPr lang="en-US" sz="2400" dirty="0" smtClean="0"/>
              <a:t>provided.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would inform the issuer’s decisions on who to give a credit card </a:t>
            </a:r>
            <a:r>
              <a:rPr lang="en-US" sz="2400" dirty="0" smtClean="0"/>
              <a:t>and </a:t>
            </a:r>
            <a:r>
              <a:rPr lang="en-US" sz="2400" dirty="0"/>
              <a:t>what credit limit to </a:t>
            </a:r>
            <a:r>
              <a:rPr lang="en-US" sz="2400" dirty="0" smtClean="0"/>
              <a:t>provide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better understanding of their current and potential customers</a:t>
            </a:r>
            <a:r>
              <a:rPr lang="en-US" sz="24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67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35DD03-AF6E-4283-9E63-8C612333DA5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91" y="600353"/>
            <a:ext cx="8325134" cy="565729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274257" y="2743200"/>
            <a:ext cx="1937982" cy="3138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35DD03-AF6E-4283-9E63-8C612333DA5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274257" y="2743200"/>
            <a:ext cx="1937982" cy="3138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09178" y="2799522"/>
            <a:ext cx="7792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Handling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Handling categorical data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97" y="310705"/>
            <a:ext cx="4249003" cy="65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35DD03-AF6E-4283-9E63-8C612333DA52}"/>
              </a:ext>
            </a:extLst>
          </p:cNvPr>
          <p:cNvSpPr txBox="1"/>
          <p:nvPr/>
        </p:nvSpPr>
        <p:spPr>
          <a:xfrm>
            <a:off x="449341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274257" y="2743200"/>
            <a:ext cx="1937982" cy="3138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95781" y="2306472"/>
            <a:ext cx="779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37949" y="2989373"/>
            <a:ext cx="5158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Checking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Checking wrong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41" y="0"/>
            <a:ext cx="3942300" cy="3504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84" y="-12740"/>
            <a:ext cx="3891157" cy="3517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03" y="3504265"/>
            <a:ext cx="3616917" cy="3309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60" y="3610588"/>
            <a:ext cx="3639570" cy="32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A03832-7227-4CED-965C-3E90C101D29A}"/>
              </a:ext>
            </a:extLst>
          </p:cNvPr>
          <p:cNvSpPr txBox="1"/>
          <p:nvPr/>
        </p:nvSpPr>
        <p:spPr>
          <a:xfrm>
            <a:off x="489462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85" y="3688308"/>
            <a:ext cx="3371519" cy="295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63" y="230050"/>
            <a:ext cx="3563797" cy="3088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63" y="3548724"/>
            <a:ext cx="3563797" cy="3141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85" y="230050"/>
            <a:ext cx="3290976" cy="30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A03832-7227-4CED-965C-3E90C101D29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26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Exploring</a:t>
            </a:r>
            <a:endParaRPr lang="en-US" sz="2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4078" y="3244334"/>
            <a:ext cx="331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Checking Data balance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37" y="684675"/>
            <a:ext cx="5810707" cy="50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E6469-E4C4-4951-822B-8AF98EC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30" y="3109740"/>
            <a:ext cx="3934374" cy="246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120978"/>
            <a:ext cx="3820058" cy="2524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87" y="0"/>
            <a:ext cx="382005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178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Science  Case-Study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EDA</vt:lpstr>
      <vt:lpstr>EDA</vt:lpstr>
      <vt:lpstr>Feature Selection</vt:lpstr>
      <vt:lpstr>Data Modelling</vt:lpstr>
      <vt:lpstr>Data Modelling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tamer.sobhy2@yahoo.com</dc:creator>
  <cp:lastModifiedBy>Sami</cp:lastModifiedBy>
  <cp:revision>43</cp:revision>
  <dcterms:created xsi:type="dcterms:W3CDTF">2019-05-08T17:49:06Z</dcterms:created>
  <dcterms:modified xsi:type="dcterms:W3CDTF">2021-05-27T05:45:26Z</dcterms:modified>
</cp:coreProperties>
</file>