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77" autoAdjust="0"/>
  </p:normalViewPr>
  <p:slideViewPr>
    <p:cSldViewPr snapToGrid="0" snapToObjects="1">
      <p:cViewPr varScale="1">
        <p:scale>
          <a:sx n="87" d="100"/>
          <a:sy n="87" d="100"/>
        </p:scale>
        <p:origin x="-1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7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3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1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5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8A6E-F626-CC49-AE44-38522A7B596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5395"/>
            <a:ext cx="7772400" cy="57954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pasSprt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685" y="1442552"/>
            <a:ext cx="8082106" cy="509596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Introduce yourself and the application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Name</a:t>
            </a: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Application name</a:t>
            </a:r>
          </a:p>
          <a:p>
            <a:pPr marL="457200" indent="-457200" algn="l">
              <a:buFont typeface="Arial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Who here is a sports fan?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Who here doesn’t have the time to watch all the games they want to?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917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9526"/>
            <a:ext cx="7772400" cy="54402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pasSprt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642" y="1687520"/>
            <a:ext cx="8528123" cy="446768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500" b="1" dirty="0" smtClean="0">
                <a:solidFill>
                  <a:schemeClr val="tx1"/>
                </a:solidFill>
              </a:rPr>
              <a:t>Problem:</a:t>
            </a:r>
            <a:r>
              <a:rPr lang="en-US" sz="3500" dirty="0" smtClean="0">
                <a:solidFill>
                  <a:schemeClr val="tx1"/>
                </a:solidFill>
              </a:rPr>
              <a:t> I </a:t>
            </a:r>
            <a:r>
              <a:rPr lang="en-US" sz="3500" dirty="0" smtClean="0">
                <a:solidFill>
                  <a:schemeClr val="tx1"/>
                </a:solidFill>
              </a:rPr>
              <a:t>initially chose </a:t>
            </a:r>
            <a:r>
              <a:rPr lang="en-US" sz="3500" dirty="0" smtClean="0">
                <a:solidFill>
                  <a:schemeClr val="tx1"/>
                </a:solidFill>
              </a:rPr>
              <a:t>this project because I wanted to create something that I would </a:t>
            </a:r>
            <a:r>
              <a:rPr lang="en-US" sz="3500" dirty="0" smtClean="0">
                <a:solidFill>
                  <a:schemeClr val="tx1"/>
                </a:solidFill>
              </a:rPr>
              <a:t>use. I wanted a streamlined way to view all </a:t>
            </a:r>
            <a:r>
              <a:rPr lang="en-US" sz="3500" dirty="0" smtClean="0">
                <a:solidFill>
                  <a:schemeClr val="tx1"/>
                </a:solidFill>
              </a:rPr>
              <a:t>of the day’s</a:t>
            </a:r>
            <a:r>
              <a:rPr lang="en-US" sz="3500" dirty="0" smtClean="0">
                <a:solidFill>
                  <a:schemeClr val="tx1"/>
                </a:solidFill>
              </a:rPr>
              <a:t> best sports clips</a:t>
            </a:r>
            <a:endParaRPr lang="en-US" sz="3500" dirty="0" smtClean="0">
              <a:solidFill>
                <a:schemeClr val="tx1"/>
              </a:solidFill>
            </a:endParaRPr>
          </a:p>
          <a:p>
            <a:pPr algn="l"/>
            <a:endParaRPr lang="en-US" sz="3500" dirty="0" smtClean="0">
              <a:solidFill>
                <a:schemeClr val="tx1"/>
              </a:solidFill>
            </a:endParaRPr>
          </a:p>
          <a:p>
            <a:pPr algn="l"/>
            <a:r>
              <a:rPr lang="en-US" sz="3500" dirty="0" smtClean="0">
                <a:solidFill>
                  <a:schemeClr val="tx1"/>
                </a:solidFill>
              </a:rPr>
              <a:t>With all the commitments that fill our lives week to week, we don</a:t>
            </a:r>
            <a:r>
              <a:rPr lang="mr-IN" sz="3500" dirty="0" smtClean="0">
                <a:solidFill>
                  <a:schemeClr val="tx1"/>
                </a:solidFill>
              </a:rPr>
              <a:t>’</a:t>
            </a:r>
            <a:r>
              <a:rPr lang="en-US" sz="3500" dirty="0" smtClean="0">
                <a:solidFill>
                  <a:schemeClr val="tx1"/>
                </a:solidFill>
              </a:rPr>
              <a:t>t always have the time on </a:t>
            </a:r>
            <a:r>
              <a:rPr lang="en-US" sz="3500" dirty="0" err="1" smtClean="0">
                <a:solidFill>
                  <a:schemeClr val="tx1"/>
                </a:solidFill>
              </a:rPr>
              <a:t>gameday</a:t>
            </a:r>
            <a:r>
              <a:rPr lang="en-US" sz="3500" dirty="0" smtClean="0">
                <a:solidFill>
                  <a:schemeClr val="tx1"/>
                </a:solidFill>
              </a:rPr>
              <a:t> to watch our teams or scout the competition</a:t>
            </a:r>
            <a:endParaRPr lang="en-US" sz="3500" dirty="0" smtClean="0">
              <a:solidFill>
                <a:schemeClr val="tx1"/>
              </a:solidFill>
            </a:endParaRPr>
          </a:p>
          <a:p>
            <a:pPr algn="l"/>
            <a:endParaRPr lang="en-US" sz="3500" dirty="0" smtClean="0">
              <a:solidFill>
                <a:schemeClr val="tx1"/>
              </a:solidFill>
            </a:endParaRPr>
          </a:p>
          <a:p>
            <a:pPr algn="l"/>
            <a:r>
              <a:rPr lang="en-US" sz="3500" b="1" dirty="0" smtClean="0">
                <a:solidFill>
                  <a:schemeClr val="tx1"/>
                </a:solidFill>
              </a:rPr>
              <a:t>Solution:</a:t>
            </a:r>
            <a:r>
              <a:rPr lang="en-US" sz="3500" dirty="0" smtClean="0">
                <a:solidFill>
                  <a:schemeClr val="tx1"/>
                </a:solidFill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</a:rPr>
              <a:t>pasSprt</a:t>
            </a:r>
            <a:r>
              <a:rPr lang="en-US" sz="3500" dirty="0" smtClean="0">
                <a:solidFill>
                  <a:schemeClr val="tx1"/>
                </a:solidFill>
              </a:rPr>
              <a:t> provides an easy and intuitive way to view meaningful highlights of their favorite sports in real </a:t>
            </a:r>
            <a:r>
              <a:rPr lang="en-US" sz="3500" dirty="0" smtClean="0">
                <a:solidFill>
                  <a:schemeClr val="tx1"/>
                </a:solidFill>
              </a:rPr>
              <a:t>time or at your convenience</a:t>
            </a:r>
            <a:endParaRPr lang="en-US" sz="3500" dirty="0" smtClean="0">
              <a:solidFill>
                <a:schemeClr val="tx1"/>
              </a:solidFill>
            </a:endParaRPr>
          </a:p>
          <a:p>
            <a:pPr algn="l"/>
            <a:endParaRPr lang="en-US" sz="3500" dirty="0"/>
          </a:p>
          <a:p>
            <a:pPr algn="l"/>
            <a:endParaRPr lang="en-US" b="1" dirty="0" smtClean="0"/>
          </a:p>
          <a:p>
            <a:pPr algn="l"/>
            <a:r>
              <a:rPr lang="en-US" dirty="0" smtClean="0"/>
              <a:t> 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06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359" y="803750"/>
            <a:ext cx="8011721" cy="50943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How?: </a:t>
            </a:r>
            <a:r>
              <a:rPr lang="en-US" dirty="0" err="1"/>
              <a:t>pasSprt</a:t>
            </a:r>
            <a:r>
              <a:rPr lang="en-US" dirty="0"/>
              <a:t> makes use of </a:t>
            </a:r>
            <a:r>
              <a:rPr lang="en-US" dirty="0" err="1"/>
              <a:t>reddit’s</a:t>
            </a:r>
            <a:r>
              <a:rPr lang="en-US" dirty="0"/>
              <a:t> API to aggregate video data from </a:t>
            </a:r>
            <a:r>
              <a:rPr lang="en-US" dirty="0" err="1"/>
              <a:t>subreddits</a:t>
            </a:r>
            <a:r>
              <a:rPr lang="en-US" dirty="0"/>
              <a:t> dedicated to soccer, football, basketball, baseball, and </a:t>
            </a:r>
            <a:r>
              <a:rPr lang="en-US" dirty="0" smtClean="0"/>
              <a:t>hockey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Show </a:t>
            </a:r>
            <a:r>
              <a:rPr lang="en-US" dirty="0" err="1" smtClean="0"/>
              <a:t>youtube</a:t>
            </a:r>
            <a:r>
              <a:rPr lang="en-US" dirty="0" smtClean="0"/>
              <a:t> link about </a:t>
            </a:r>
            <a:r>
              <a:rPr lang="en-US" dirty="0" err="1" smtClean="0"/>
              <a:t>reddit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 smtClean="0"/>
              <a:t>is </a:t>
            </a:r>
            <a:r>
              <a:rPr lang="en-US" b="1" dirty="0" err="1" smtClean="0"/>
              <a:t>Reddit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Reddit</a:t>
            </a:r>
            <a:r>
              <a:rPr lang="en-US" dirty="0" smtClean="0"/>
              <a:t> is a social news aggregation, web content rating, and discussion website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Stats</a:t>
            </a:r>
            <a:r>
              <a:rPr lang="en-US" dirty="0"/>
              <a:t> on </a:t>
            </a:r>
            <a:r>
              <a:rPr lang="en-US" dirty="0" err="1"/>
              <a:t>Reddit</a:t>
            </a:r>
            <a:r>
              <a:rPr lang="en-US" dirty="0"/>
              <a:t> for those unfamiliar:</a:t>
            </a:r>
          </a:p>
          <a:p>
            <a:r>
              <a:rPr lang="en-US" b="1" dirty="0"/>
              <a:t>542 million </a:t>
            </a:r>
            <a:r>
              <a:rPr lang="en-US" dirty="0"/>
              <a:t>monthly visitors as of 2017</a:t>
            </a:r>
          </a:p>
          <a:p>
            <a:pPr lvl="1"/>
            <a:r>
              <a:rPr lang="en-US" b="1" dirty="0"/>
              <a:t>234 million </a:t>
            </a:r>
            <a:r>
              <a:rPr lang="en-US" dirty="0"/>
              <a:t>unique users (those with accounts)</a:t>
            </a:r>
          </a:p>
          <a:p>
            <a:r>
              <a:rPr lang="en-US" b="1" dirty="0"/>
              <a:t>4</a:t>
            </a:r>
            <a:r>
              <a:rPr lang="en-US" b="1" baseline="30000" dirty="0"/>
              <a:t>th</a:t>
            </a:r>
            <a:r>
              <a:rPr lang="en-US" dirty="0"/>
              <a:t> most visited website in the US</a:t>
            </a:r>
          </a:p>
          <a:p>
            <a:r>
              <a:rPr lang="en-US" b="1" dirty="0"/>
              <a:t>9</a:t>
            </a:r>
            <a:r>
              <a:rPr lang="en-US" b="1" baseline="30000" dirty="0"/>
              <a:t>t</a:t>
            </a:r>
            <a:r>
              <a:rPr lang="en-US" baseline="30000" dirty="0"/>
              <a:t>h</a:t>
            </a:r>
            <a:r>
              <a:rPr lang="en-US" dirty="0"/>
              <a:t> most visited website in the world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Content </a:t>
            </a:r>
            <a:r>
              <a:rPr lang="en-US" dirty="0" smtClean="0"/>
              <a:t>is organized </a:t>
            </a:r>
            <a:r>
              <a:rPr lang="en-US" dirty="0" smtClean="0"/>
              <a:t>by topic in what </a:t>
            </a:r>
            <a:r>
              <a:rPr lang="en-US" dirty="0" err="1" smtClean="0"/>
              <a:t>Reddit</a:t>
            </a:r>
            <a:r>
              <a:rPr lang="en-US" dirty="0" smtClean="0"/>
              <a:t> terms “</a:t>
            </a:r>
            <a:r>
              <a:rPr lang="en-US" dirty="0" err="1" smtClean="0"/>
              <a:t>subreddits</a:t>
            </a:r>
            <a:r>
              <a:rPr lang="en-US" dirty="0" smtClean="0"/>
              <a:t>” </a:t>
            </a:r>
            <a:r>
              <a:rPr lang="en-US" i="1" dirty="0" smtClean="0"/>
              <a:t>GIVE </a:t>
            </a:r>
            <a:r>
              <a:rPr lang="en-US" i="1" dirty="0" smtClean="0"/>
              <a:t>EXAMPLES (specific &amp; general)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26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7564"/>
            <a:ext cx="8229600" cy="553415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One of the great features is</a:t>
            </a:r>
            <a:r>
              <a:rPr lang="mr-IN" dirty="0" smtClean="0"/>
              <a:t>…</a:t>
            </a:r>
            <a:r>
              <a:rPr lang="en-US" dirty="0" smtClean="0"/>
              <a:t> that it is so easy to add additional sports </a:t>
            </a:r>
          </a:p>
          <a:p>
            <a:endParaRPr lang="en-US" dirty="0"/>
          </a:p>
          <a:p>
            <a:r>
              <a:rPr lang="en-US" dirty="0" smtClean="0"/>
              <a:t>Test run of adding additional sports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174279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249</Words>
  <Application>Microsoft Macintosh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pasSprt</vt:lpstr>
      <vt:lpstr>pasSprt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pasSprt</dc:title>
  <dc:creator>Sam Hoffman</dc:creator>
  <cp:lastModifiedBy>Sam Hoffman</cp:lastModifiedBy>
  <cp:revision>14</cp:revision>
  <dcterms:created xsi:type="dcterms:W3CDTF">2017-09-21T18:04:04Z</dcterms:created>
  <dcterms:modified xsi:type="dcterms:W3CDTF">2017-09-22T17:00:13Z</dcterms:modified>
</cp:coreProperties>
</file>