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7" autoAdjust="0"/>
  </p:normalViewPr>
  <p:slideViewPr>
    <p:cSldViewPr snapToGrid="0" snapToObjects="1">
      <p:cViewPr varScale="1">
        <p:scale>
          <a:sx n="86" d="100"/>
          <a:sy n="86" d="100"/>
        </p:scale>
        <p:origin x="-16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7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3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1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5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5395"/>
            <a:ext cx="7772400" cy="57954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LightFeedback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685" y="1442552"/>
            <a:ext cx="8082106" cy="509596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Introduce yourself and the application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Name</a:t>
            </a: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Application </a:t>
            </a:r>
            <a:r>
              <a:rPr lang="en-US" b="1" dirty="0" smtClean="0">
                <a:solidFill>
                  <a:schemeClr val="tx1"/>
                </a:solidFill>
              </a:rPr>
              <a:t>name</a:t>
            </a:r>
          </a:p>
          <a:p>
            <a:pPr marL="457200" indent="-457200" algn="l">
              <a:buFont typeface="Arial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b="1" u="sng" dirty="0" smtClean="0">
                <a:solidFill>
                  <a:schemeClr val="tx1"/>
                </a:solidFill>
              </a:rPr>
              <a:t>Purpose</a:t>
            </a:r>
            <a:r>
              <a:rPr lang="en-US" b="1" dirty="0" smtClean="0">
                <a:solidFill>
                  <a:schemeClr val="tx1"/>
                </a:solidFill>
              </a:rPr>
              <a:t>: The purpose of </a:t>
            </a:r>
            <a:r>
              <a:rPr lang="en-US" b="1" dirty="0" err="1" smtClean="0">
                <a:solidFill>
                  <a:schemeClr val="tx1"/>
                </a:solidFill>
              </a:rPr>
              <a:t>LightFeedback</a:t>
            </a:r>
            <a:r>
              <a:rPr lang="en-US" b="1" dirty="0" smtClean="0">
                <a:solidFill>
                  <a:schemeClr val="tx1"/>
                </a:solidFill>
              </a:rPr>
              <a:t> is to provide the user with light based weather notifications.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917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9526"/>
            <a:ext cx="7772400" cy="54402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LightFeedback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676" y="1640271"/>
            <a:ext cx="7616524" cy="446768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500" b="1" dirty="0" smtClean="0">
                <a:solidFill>
                  <a:schemeClr val="tx1"/>
                </a:solidFill>
              </a:rPr>
              <a:t>Problem:</a:t>
            </a:r>
            <a:r>
              <a:rPr lang="en-US" sz="3500" dirty="0" smtClean="0">
                <a:solidFill>
                  <a:schemeClr val="tx1"/>
                </a:solidFill>
              </a:rPr>
              <a:t> </a:t>
            </a:r>
            <a:r>
              <a:rPr lang="en-US" sz="3500" dirty="0" smtClean="0">
                <a:solidFill>
                  <a:schemeClr val="tx1"/>
                </a:solidFill>
              </a:rPr>
              <a:t>The problem I set out to address was that of how do I know what weather I will be greeted with when I walk out my door and how do I dress for the day ahead?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 smtClean="0">
                <a:solidFill>
                  <a:schemeClr val="tx1"/>
                </a:solidFill>
              </a:rPr>
              <a:t>I know most of you are probably thinking that we all have weather apps a touch away on our phones. However, if you’re, like me, you have trouble looking at a temperature value and knowing what it will feel like. How do I know I will be comfortable outside? The goal of the light based notifications, you will be able to discern how to dress. </a:t>
            </a:r>
          </a:p>
          <a:p>
            <a:pPr algn="l"/>
            <a:endParaRPr lang="en-US" sz="3500" dirty="0" smtClean="0">
              <a:solidFill>
                <a:schemeClr val="tx1"/>
              </a:solidFill>
            </a:endParaRP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endParaRPr lang="en-US" sz="3500" dirty="0" smtClean="0">
              <a:solidFill>
                <a:schemeClr val="tx1"/>
              </a:solidFill>
            </a:endParaRPr>
          </a:p>
          <a:p>
            <a:pPr algn="l"/>
            <a:endParaRPr lang="en-US" sz="3500" dirty="0"/>
          </a:p>
          <a:p>
            <a:pPr algn="l"/>
            <a:endParaRPr lang="en-US" b="1" dirty="0" smtClean="0"/>
          </a:p>
          <a:p>
            <a:pPr algn="l"/>
            <a:r>
              <a:rPr lang="en-US" dirty="0" smtClean="0"/>
              <a:t> 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06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9526"/>
            <a:ext cx="7772400" cy="54402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LightFeedback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40271"/>
            <a:ext cx="7772400" cy="446768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500" b="1" dirty="0" smtClean="0">
                <a:solidFill>
                  <a:schemeClr val="tx1"/>
                </a:solidFill>
              </a:rPr>
              <a:t>Solution</a:t>
            </a:r>
            <a:r>
              <a:rPr lang="en-US" sz="3500" b="1" dirty="0" smtClean="0">
                <a:solidFill>
                  <a:schemeClr val="tx1"/>
                </a:solidFill>
              </a:rPr>
              <a:t>:</a:t>
            </a:r>
            <a:r>
              <a:rPr lang="en-US" sz="3500" dirty="0" smtClean="0">
                <a:solidFill>
                  <a:schemeClr val="tx1"/>
                </a:solidFill>
              </a:rPr>
              <a:t> </a:t>
            </a:r>
            <a:r>
              <a:rPr lang="en-US" sz="3500" dirty="0" smtClean="0">
                <a:solidFill>
                  <a:schemeClr val="tx1"/>
                </a:solidFill>
              </a:rPr>
              <a:t>The gist is that when you begin your day, you will be informed of the current temperature and weather conditions. If it is cold out the light will flash a deep blue, if it is raining the light will flash a darker hue of white. If it’s December 31</a:t>
            </a:r>
            <a:r>
              <a:rPr lang="en-US" sz="3500" baseline="30000" dirty="0" smtClean="0">
                <a:solidFill>
                  <a:schemeClr val="tx1"/>
                </a:solidFill>
              </a:rPr>
              <a:t>st</a:t>
            </a:r>
            <a:r>
              <a:rPr lang="en-US" sz="3500" dirty="0" smtClean="0">
                <a:solidFill>
                  <a:schemeClr val="tx1"/>
                </a:solidFill>
              </a:rPr>
              <a:t> and New York City decides to be 80 degrees outside, the light will flash an orange/reddish hue. 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endParaRPr lang="en-US" sz="3500" dirty="0" smtClean="0">
              <a:solidFill>
                <a:schemeClr val="tx1"/>
              </a:solidFill>
            </a:endParaRPr>
          </a:p>
          <a:p>
            <a:pPr algn="l"/>
            <a:endParaRPr lang="en-US" sz="3500" dirty="0"/>
          </a:p>
          <a:p>
            <a:pPr algn="l"/>
            <a:endParaRPr lang="en-US" b="1" dirty="0" smtClean="0"/>
          </a:p>
          <a:p>
            <a:pPr algn="l"/>
            <a:r>
              <a:rPr lang="en-US" dirty="0" smtClean="0"/>
              <a:t> 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4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59" y="803749"/>
            <a:ext cx="8452586" cy="55177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How</a:t>
            </a:r>
            <a:r>
              <a:rPr lang="en-US" b="1" dirty="0" smtClean="0"/>
              <a:t>? </a:t>
            </a:r>
            <a:r>
              <a:rPr lang="en-US" dirty="0" smtClean="0"/>
              <a:t>My application makes use of the Philips Hue API to control the light, the Weather Underground API to gather the weather data, and the Google Maps API to find the user’s </a:t>
            </a:r>
            <a:r>
              <a:rPr lang="en-US" dirty="0" err="1" smtClean="0"/>
              <a:t>geolocation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 back end and database of this project was building using </a:t>
            </a:r>
            <a:r>
              <a:rPr lang="en-US" dirty="0" err="1" smtClean="0"/>
              <a:t>Node.js</a:t>
            </a:r>
            <a:r>
              <a:rPr lang="en-US" dirty="0" smtClean="0"/>
              <a:t>, Express, </a:t>
            </a:r>
            <a:r>
              <a:rPr lang="en-US" dirty="0" err="1" smtClean="0"/>
              <a:t>PostgresQL</a:t>
            </a:r>
            <a:r>
              <a:rPr lang="en-US" dirty="0" smtClean="0"/>
              <a:t>, and </a:t>
            </a:r>
            <a:r>
              <a:rPr lang="en-US" dirty="0" err="1" smtClean="0"/>
              <a:t>Knex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front end was built using JavaScript, </a:t>
            </a:r>
            <a:r>
              <a:rPr lang="en-US" dirty="0" err="1" smtClean="0"/>
              <a:t>jQuery</a:t>
            </a:r>
            <a:r>
              <a:rPr lang="en-US" dirty="0" smtClean="0"/>
              <a:t>, HTML5, and </a:t>
            </a:r>
            <a:r>
              <a:rPr lang="en-US" dirty="0" err="1" smtClean="0"/>
              <a:t>MaterializeCSS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26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7564"/>
            <a:ext cx="8229600" cy="5534159"/>
          </a:xfrm>
        </p:spPr>
        <p:txBody>
          <a:bodyPr>
            <a:normAutofit/>
          </a:bodyPr>
          <a:lstStyle/>
          <a:p>
            <a:r>
              <a:rPr lang="en-US" dirty="0"/>
              <a:t>Currently, the website has base </a:t>
            </a:r>
            <a:r>
              <a:rPr lang="en-US" dirty="0" smtClean="0"/>
              <a:t>functionality </a:t>
            </a:r>
            <a:r>
              <a:rPr lang="en-US" dirty="0"/>
              <a:t>where you can look up your location and get the color for the current temperature and weather conditions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However, my wish for the future of this project is to build the functionality into the software where you can customize the colors based on your preferences and </a:t>
            </a:r>
            <a:r>
              <a:rPr lang="en-US" dirty="0" smtClean="0"/>
              <a:t>then set </a:t>
            </a:r>
            <a:r>
              <a:rPr lang="en-US" dirty="0"/>
              <a:t>a time to receive these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74279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354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LightFeedback</vt:lpstr>
      <vt:lpstr>LightFeedback</vt:lpstr>
      <vt:lpstr>LightFeedback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pasSprt</dc:title>
  <dc:creator>Sam Hoffman</dc:creator>
  <cp:lastModifiedBy>Sam Hoffman</cp:lastModifiedBy>
  <cp:revision>18</cp:revision>
  <dcterms:created xsi:type="dcterms:W3CDTF">2017-09-21T18:04:04Z</dcterms:created>
  <dcterms:modified xsi:type="dcterms:W3CDTF">2017-11-03T13:39:31Z</dcterms:modified>
</cp:coreProperties>
</file>