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d3116bf9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d3116bf9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9d3116bf9c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9d3116bf9c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d3116bf9c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d3116bf9c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c4fb9222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c4fb9222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d3116bf9c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d3116bf9c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d3116bf9c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d3116bf9c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d3116bf9c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9d3116bf9c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d3116bf9c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d3116bf9c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Relationship Id="rId6" Type="http://schemas.openxmlformats.org/officeDocument/2006/relationships/image" Target="../media/image18.png"/><Relationship Id="rId7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Anacondas++</a:t>
            </a:r>
            <a:r>
              <a:rPr lang="en"/>
              <a:t> User Manuel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Before using the program, make sure you have placed a PNG image file into the same folder as the program, otherwise the program will not be able to find the image you wish to transform.</a:t>
            </a:r>
            <a:endParaRPr sz="1600"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33222" l="0" r="2104" t="0"/>
          <a:stretch/>
        </p:blipFill>
        <p:spPr>
          <a:xfrm>
            <a:off x="4572000" y="2452250"/>
            <a:ext cx="3703751" cy="202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The Program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Upon the program run you will be asked to input a file name: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Enter the file name of the PNG image you want processed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      								      OR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                                                                           </a:t>
            </a:r>
            <a:endParaRPr sz="150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463" y="1619250"/>
            <a:ext cx="3952875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463" y="2983100"/>
            <a:ext cx="3876675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 rotWithShape="1">
          <a:blip r:embed="rId5">
            <a:alphaModFix/>
          </a:blip>
          <a:srcRect b="0" l="0" r="13344" t="0"/>
          <a:stretch/>
        </p:blipFill>
        <p:spPr>
          <a:xfrm>
            <a:off x="4797775" y="2983100"/>
            <a:ext cx="4034525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the program (cont.)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will then be asked for what you want the processed image to be saved 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Enter your desired file name: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                                                          OR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1499677"/>
            <a:ext cx="4497575" cy="7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729350"/>
            <a:ext cx="38290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9275" y="2686475"/>
            <a:ext cx="384810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the program (cont.)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will then be asked what threshold value you want to use: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Enter your desired </a:t>
            </a:r>
            <a:r>
              <a:rPr lang="en"/>
              <a:t>threshold</a:t>
            </a:r>
            <a:r>
              <a:rPr lang="en"/>
              <a:t> value: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                                                          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38625"/>
            <a:ext cx="537401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729350"/>
            <a:ext cx="4904069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Once the program has finished running you will see the plots of each transformation applied to the image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8945" y="3587299"/>
            <a:ext cx="2031683" cy="1556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9991" y="1979577"/>
            <a:ext cx="2031683" cy="1556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5885" y="3587296"/>
            <a:ext cx="2031683" cy="1556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56158" y="1979577"/>
            <a:ext cx="2031683" cy="1556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2325" y="1979577"/>
            <a:ext cx="2031683" cy="1556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(cont.)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You will also see the PNG file with the name you entered in the same folder as the program and initial image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23023"/>
            <a:ext cx="5588675" cy="286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Input: “PurdueArch”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Output name: “PurdueArchEdge”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0192" y="0"/>
            <a:ext cx="5173806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5800" y="2571750"/>
            <a:ext cx="5178208" cy="2571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Examples(cont.)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Input: “LeafSpecSample”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Output name: “LeafEdge”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6375" y="1504547"/>
            <a:ext cx="5707624" cy="1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6372" y="2619100"/>
            <a:ext cx="5707626" cy="1108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