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d3116bf9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d3116bf9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d3116bf9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d3116bf9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d3116bf9c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d3116bf9c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d3116bf9c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d3116bf9c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d3116bf9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d3116bf9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d3116bf9c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d3116bf9c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d3116bf9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d3116bf9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Anacondas++</a:t>
            </a:r>
            <a:r>
              <a:rPr lang="en"/>
              <a:t> User Manuel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Before using the program, make sure you have placed a PNG image file into the same folder as the program, otherwise the program will not be able to find the image you wish to transform.</a:t>
            </a:r>
            <a:endParaRPr sz="16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3222" l="0" r="2104" t="0"/>
          <a:stretch/>
        </p:blipFill>
        <p:spPr>
          <a:xfrm>
            <a:off x="4572000" y="2452250"/>
            <a:ext cx="3703751" cy="20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Program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Upon the program run you will be asked to input a file name: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Enter the file name of the PNG image you want processed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     								      OR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                                                                           </a:t>
            </a:r>
            <a:endParaRPr sz="15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63" y="1619250"/>
            <a:ext cx="39528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463" y="2983100"/>
            <a:ext cx="38766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0" l="0" r="13344" t="0"/>
          <a:stretch/>
        </p:blipFill>
        <p:spPr>
          <a:xfrm>
            <a:off x="4797775" y="2983100"/>
            <a:ext cx="403452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program (cont.)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will then be asked for what you want the processed image to be saved 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Enter your desired file name: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                                   OR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499677"/>
            <a:ext cx="4497575" cy="7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29350"/>
            <a:ext cx="38290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9275" y="2686475"/>
            <a:ext cx="38481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Once the program has finished running you will see the plots of each transformation applied to the image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945" y="3587299"/>
            <a:ext cx="2031683" cy="155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9991" y="1979577"/>
            <a:ext cx="2031683" cy="155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5885" y="3587296"/>
            <a:ext cx="2031683" cy="155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6158" y="1979577"/>
            <a:ext cx="2031683" cy="155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2325" y="1979577"/>
            <a:ext cx="2031683" cy="1556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(cont.)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will also see the PNG file with the name you entered in the same folder as the program and initial image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23023"/>
            <a:ext cx="5588675" cy="28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“PurdueArch”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 name: “PurdueArchEdge”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192" y="0"/>
            <a:ext cx="5173806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5800" y="2571750"/>
            <a:ext cx="5178208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Examples(cont.)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“LeafSpecSample”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 name: “LeafEdge”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375" y="1504547"/>
            <a:ext cx="5707624" cy="1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6372" y="2619100"/>
            <a:ext cx="5707626" cy="1108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