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2/17/2024 11:32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2/17/2024 11:32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2/17/2024 11:32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2/17/2024 11:32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2/17/2024 11:32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2/17/2024 11:32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2/17/2024 11:32 AM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2/17/2024 11:32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2/17/2024 11:32 AM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2/17/2024 11:32 AM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2/17/2024 11:32 AM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2/17/2024 11:32 AM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/>
              <a:t>Fundamentals of Entrepreneurship</a:t>
            </a:r>
            <a:br>
              <a:rPr lang="en-US" sz="4000" dirty="0"/>
            </a:br>
            <a:r>
              <a:rPr lang="en-US" sz="3200" b="1" u="sng" dirty="0"/>
              <a:t>introduction of Entrepreneurship</a:t>
            </a:r>
          </a:p>
        </p:txBody>
      </p:sp>
      <p:sp>
        <p:nvSpPr>
          <p:cNvPr id="3" name="Subtitle 2" descr="content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anchor="ctr">
            <a:normAutofit/>
          </a:bodyPr>
          <a:lstStyle/>
          <a:p>
            <a:pPr marL="571500" indent="-571500">
              <a:spcAft>
                <a:spcPts val="3000"/>
              </a:spcAft>
              <a:buFont typeface="Wingdings" panose="05000000000000000000" pitchFamily="2" charset="2"/>
              <a:buChar char="v"/>
            </a:pPr>
            <a:r>
              <a:rPr lang="en-US" sz="4000" b="1" u="sng" cap="none" dirty="0">
                <a:solidFill>
                  <a:srgbClr val="FFFFFF"/>
                </a:solidFill>
                <a:latin typeface="+mj-lt"/>
                <a:ea typeface="Adobe Myungjo Std M" panose="02020600000000000000" pitchFamily="18" charset="-128"/>
              </a:rPr>
              <a:t>Who is an Entrepreneur</a:t>
            </a:r>
          </a:p>
          <a:p>
            <a:pPr algn="l"/>
            <a:r>
              <a:rPr lang="en-US" cap="none" dirty="0">
                <a:solidFill>
                  <a:srgbClr val="FFFFFF"/>
                </a:solidFill>
              </a:rPr>
              <a:t>An </a:t>
            </a:r>
            <a:r>
              <a:rPr lang="en-US" b="1" u="sng" cap="none" dirty="0">
                <a:solidFill>
                  <a:srgbClr val="FFFFFF"/>
                </a:solidFill>
              </a:rPr>
              <a:t>Entrepreneur</a:t>
            </a:r>
            <a:r>
              <a:rPr lang="en-US" cap="none" dirty="0">
                <a:solidFill>
                  <a:srgbClr val="FFFFFF"/>
                </a:solidFill>
              </a:rPr>
              <a:t> can be described as a person who creates, establishes, and operate  a business</a:t>
            </a:r>
          </a:p>
          <a:p>
            <a:r>
              <a:rPr lang="en-US" sz="2000" cap="none" dirty="0">
                <a:solidFill>
                  <a:srgbClr val="FFFFFF"/>
                </a:solidFill>
              </a:rPr>
              <a:t>Venture , bears of the most of the associated risks , and makes profits  from the venture.</a:t>
            </a:r>
          </a:p>
          <a:p>
            <a:pPr algn="l"/>
            <a:r>
              <a:rPr lang="en-US" b="1" u="sng" cap="none" dirty="0">
                <a:solidFill>
                  <a:srgbClr val="FFFFFF"/>
                </a:solidFill>
              </a:rPr>
              <a:t>Entrepreneurs</a:t>
            </a:r>
            <a:r>
              <a:rPr lang="en-US" cap="none" dirty="0">
                <a:solidFill>
                  <a:srgbClr val="FFFFFF"/>
                </a:solidFill>
              </a:rPr>
              <a:t> are searching for new and exciting opportunities at all times.</a:t>
            </a:r>
          </a:p>
          <a:p>
            <a:pPr algn="l"/>
            <a:r>
              <a:rPr lang="en-US" sz="2000" cap="none" dirty="0">
                <a:solidFill>
                  <a:srgbClr val="FFFFFF"/>
                </a:solidFill>
              </a:rPr>
              <a:t>Being an </a:t>
            </a:r>
            <a:r>
              <a:rPr lang="en-US" b="1" u="sng" cap="none" dirty="0">
                <a:solidFill>
                  <a:srgbClr val="FFFFFF"/>
                </a:solidFill>
              </a:rPr>
              <a:t>E</a:t>
            </a:r>
            <a:r>
              <a:rPr lang="en-US" sz="2000" b="1" u="sng" cap="none" dirty="0">
                <a:solidFill>
                  <a:srgbClr val="FFFFFF"/>
                </a:solidFill>
              </a:rPr>
              <a:t>ntrepreneur</a:t>
            </a:r>
            <a:r>
              <a:rPr lang="en-US" sz="2000" cap="none" dirty="0">
                <a:solidFill>
                  <a:srgbClr val="FFFFFF"/>
                </a:solidFill>
              </a:rPr>
              <a:t> is hard work , right from the beginning to become an </a:t>
            </a:r>
            <a:r>
              <a:rPr lang="en-US" b="1" u="sng" cap="none" dirty="0">
                <a:solidFill>
                  <a:srgbClr val="FFFFFF"/>
                </a:solidFill>
              </a:rPr>
              <a:t>E</a:t>
            </a:r>
            <a:r>
              <a:rPr lang="en-US" sz="2000" b="1" u="sng" cap="none" dirty="0">
                <a:solidFill>
                  <a:srgbClr val="FFFFFF"/>
                </a:solidFill>
              </a:rPr>
              <a:t>ntrepreneur</a:t>
            </a:r>
            <a:r>
              <a:rPr lang="en-US" sz="2000" cap="none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Millennials and the future of Entrepreneurship </a:t>
            </a:r>
          </a:p>
        </p:txBody>
      </p:sp>
      <p:sp>
        <p:nvSpPr>
          <p:cNvPr id="3" name="Subtitle 2" descr="subtitle">
            <a:extLst>
              <a:ext uri="{FF2B5EF4-FFF2-40B4-BE49-F238E27FC236}">
                <a16:creationId xmlns:a16="http://schemas.microsoft.com/office/drawing/2014/main" id="{6D55F7CC-C3DE-41F7-8BE1-39A9489FC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future of Entrepreneurship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757E6-A596-44E2-B45F-154F87615038}"/>
              </a:ext>
            </a:extLst>
          </p:cNvPr>
          <p:cNvSpPr/>
          <p:nvPr/>
        </p:nvSpPr>
        <p:spPr>
          <a:xfrm>
            <a:off x="4668365" y="3244334"/>
            <a:ext cx="23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CC480-A3C1-4AAF-865E-7B86354331AE}"/>
              </a:ext>
            </a:extLst>
          </p:cNvPr>
          <p:cNvSpPr/>
          <p:nvPr/>
        </p:nvSpPr>
        <p:spPr>
          <a:xfrm>
            <a:off x="702366" y="3163289"/>
            <a:ext cx="10872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Milennials</a:t>
            </a:r>
            <a:r>
              <a:rPr lang="en-US" sz="2400" dirty="0">
                <a:solidFill>
                  <a:schemeClr val="bg1"/>
                </a:solidFill>
              </a:rPr>
              <a:t> are </a:t>
            </a:r>
            <a:r>
              <a:rPr lang="en-US" sz="2400" dirty="0" err="1">
                <a:solidFill>
                  <a:schemeClr val="bg1"/>
                </a:solidFill>
              </a:rPr>
              <a:t>reffered</a:t>
            </a:r>
            <a:r>
              <a:rPr lang="en-US" sz="2400" dirty="0">
                <a:solidFill>
                  <a:schemeClr val="bg1"/>
                </a:solidFill>
              </a:rPr>
              <a:t> to as people born on or after 1981 , until around 1996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Various studies have shown that millennials are self-confident , tech-savvy 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Multi-tasker , competitive yet optimistic , collaborate , multicultural.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514350" indent="-514350" algn="ctr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bg1"/>
                </a:solidFill>
              </a:rPr>
              <a:t>Future Of Entrepreneurship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future will be digitally dominated and </a:t>
            </a:r>
            <a:r>
              <a:rPr lang="en-US" sz="2400" dirty="0" err="1">
                <a:solidFill>
                  <a:schemeClr val="bg1"/>
                </a:solidFill>
              </a:rPr>
              <a:t>entrepreneuhip</a:t>
            </a:r>
            <a:r>
              <a:rPr lang="en-US" sz="2400" dirty="0">
                <a:solidFill>
                  <a:schemeClr val="bg1"/>
                </a:solidFill>
              </a:rPr>
              <a:t> is the to succeed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latest generation is more curios  ,  risk-tolerant , able to deal with failure.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dirty="0"/>
              <a:t>Team Collaboration </a:t>
            </a:r>
            <a:br>
              <a:rPr lang="en-US" b="1" dirty="0"/>
            </a:br>
            <a:r>
              <a:rPr lang="en-US" sz="3100" b="1" dirty="0"/>
              <a:t>Together we are strong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0252"/>
            <a:ext cx="11146982" cy="429981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100" dirty="0"/>
              <a:t>“Coming together is a beginning. Keeping together is progress. Working together is success’’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team has a leader . A team leader is described as an individuals  who directs , instructs , and leads a </a:t>
            </a:r>
          </a:p>
          <a:p>
            <a:pPr marL="0" indent="0">
              <a:buNone/>
            </a:pPr>
            <a:r>
              <a:rPr lang="en-US" dirty="0"/>
              <a:t>Group of individuals who make up the team  , A teams Leaders  efforts  are aimed at achieving a key results.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600" b="1" u="sng" dirty="0"/>
              <a:t> TEAM WORK AND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bring together varied type of people , offer fresh perspective  , and help find  new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Being part of a team can turn out to be challenging on many levels  , defined roles , responsibility.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members  are more focused on productive work as confusion and repetitive work is reduced.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4000" b="1" u="sng" dirty="0"/>
              <a:t>GOOD LEADER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Good leadership means sharing works and responsibility with the team members.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Good leader is able to hold the team accountable for its action , increase  proactiveness , and lead by example.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 algn="ctr">
              <a:buFont typeface="Wingdings" panose="05000000000000000000" pitchFamily="2" charset="2"/>
              <a:buChar char="Ø"/>
            </a:pPr>
            <a:endParaRPr lang="en-US" sz="1900" dirty="0"/>
          </a:p>
          <a:p>
            <a:pPr algn="ctr">
              <a:buFont typeface="Wingdings" panose="05000000000000000000" pitchFamily="2" charset="2"/>
              <a:buChar char="v"/>
            </a:pPr>
            <a:endParaRPr lang="en-US" sz="4000" b="1" dirty="0"/>
          </a:p>
          <a:p>
            <a:pPr algn="ctr">
              <a:buFont typeface="Wingdings" panose="05000000000000000000" pitchFamily="2" charset="2"/>
              <a:buChar char="v"/>
            </a:pP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E9661DC4-D526-4678-A1C8-58A8BEB68D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6900" y="1939155"/>
            <a:ext cx="2628000" cy="2628000"/>
          </a:xfrm>
          <a:prstGeom prst="rect">
            <a:avLst/>
          </a:prstGeom>
        </p:spPr>
      </p:pic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4000" b="1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Introduction of digital </a:t>
            </a:r>
            <a:r>
              <a:rPr lang="en-US" sz="4000" b="1" u="sng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transforamation</a:t>
            </a:r>
            <a:br>
              <a:rPr lang="en-US" sz="4000" b="1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000" b="1" u="sng" dirty="0">
              <a:latin typeface="+mn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5DD3C2-79B1-4357-8BF0-2886C16F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322" y="609599"/>
            <a:ext cx="5658678" cy="5261113"/>
          </a:xfrm>
        </p:spPr>
      </p:pic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5044"/>
            <a:ext cx="11029616" cy="98833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ea typeface="Tahoma" panose="020B0604030504040204" pitchFamily="34" charset="0"/>
                <a:cs typeface="Tahoma" panose="020B0604030504040204" pitchFamily="34" charset="0"/>
              </a:rPr>
              <a:t>digital transformation &amp; Millennial Entrepreneurs</a:t>
            </a:r>
            <a:br>
              <a:rPr lang="en-US" b="1" u="sng" dirty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1600" dirty="0"/>
              <a:t>“when digital transformation is done right ,it is like a caterpillar turning into a butterfly , </a:t>
            </a:r>
          </a:p>
          <a:p>
            <a:pPr marL="0" indent="0" algn="ctr">
              <a:buNone/>
            </a:pPr>
            <a:r>
              <a:rPr lang="en-US" sz="1600" dirty="0"/>
              <a:t>but when done wrong all you have is a really fast caterpillar”.</a:t>
            </a:r>
          </a:p>
          <a:p>
            <a:pPr lvl="2" algn="ctr">
              <a:buFont typeface="Wingdings" panose="05000000000000000000" pitchFamily="2" charset="2"/>
              <a:buChar char="v"/>
            </a:pPr>
            <a:r>
              <a:rPr lang="en-US" sz="3600" b="1" u="sng" dirty="0"/>
              <a:t>WHY DIGITAL TRANSFORAMATION</a:t>
            </a:r>
          </a:p>
          <a:p>
            <a:pPr lvl="2"/>
            <a:r>
              <a:rPr lang="en-US" sz="1600" dirty="0"/>
              <a:t>In these technology-driven times, digital transformation is a critical strategy that must be applied by business.</a:t>
            </a:r>
          </a:p>
          <a:p>
            <a:pPr lvl="2"/>
            <a:r>
              <a:rPr lang="en-US" sz="1600" dirty="0"/>
              <a:t>The Covid-19 has proved to be a catalyst to digital transformation  as a result new technologies have </a:t>
            </a:r>
            <a:r>
              <a:rPr lang="en-US" sz="1600" dirty="0" err="1"/>
              <a:t>envolved</a:t>
            </a:r>
            <a:r>
              <a:rPr lang="en-US" sz="1600" dirty="0"/>
              <a:t>.</a:t>
            </a:r>
          </a:p>
          <a:p>
            <a:pPr lvl="2" algn="ctr">
              <a:buFont typeface="Wingdings" panose="05000000000000000000" pitchFamily="2" charset="2"/>
              <a:buChar char="v"/>
            </a:pPr>
            <a:r>
              <a:rPr lang="en-US" sz="2800" b="1" u="sng" dirty="0"/>
              <a:t>Commonly-used digital transformation technologies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MOBILE                                                                                                                                                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INTERNET OF THING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CLOUD TECHNOLOGY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ARTIFICIAL INTELLIGENCE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753F3215-AE85-4BAC-BB66-27697DDC57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66" y="766624"/>
            <a:ext cx="972000" cy="97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14F641-0AA4-46DF-B52D-011067E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SOCIAL MEDIA PLATFORMS AND THEIR IMPACT</a:t>
            </a:r>
          </a:p>
        </p:txBody>
      </p:sp>
      <p:sp>
        <p:nvSpPr>
          <p:cNvPr id="8" name="Text Placeholder 7" descr="Brainstorm Grouping 2">
            <a:extLst>
              <a:ext uri="{FF2B5EF4-FFF2-40B4-BE49-F238E27FC236}">
                <a16:creationId xmlns:a16="http://schemas.microsoft.com/office/drawing/2014/main" id="{24E329E0-8BAF-4C0F-8C29-DF88C1BCBB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23321" y="1927984"/>
            <a:ext cx="6745357" cy="536575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800" b="1" u="sng" dirty="0"/>
              <a:t>INTRODUCTION OF SOCIAL MEDIA</a:t>
            </a:r>
          </a:p>
        </p:txBody>
      </p:sp>
      <p:sp>
        <p:nvSpPr>
          <p:cNvPr id="7" name="Text Placeholder 6" descr="Brainstorm Grouping 3">
            <a:extLst>
              <a:ext uri="{FF2B5EF4-FFF2-40B4-BE49-F238E27FC236}">
                <a16:creationId xmlns:a16="http://schemas.microsoft.com/office/drawing/2014/main" id="{FA377D8F-60B0-418E-A7EC-DBDFDF5E28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994775" y="2022475"/>
            <a:ext cx="3197225" cy="5365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 descr="expectations 2">
            <a:extLst>
              <a:ext uri="{FF2B5EF4-FFF2-40B4-BE49-F238E27FC236}">
                <a16:creationId xmlns:a16="http://schemas.microsoft.com/office/drawing/2014/main" id="{E2A3EC13-9EA6-4C20-BA5C-D7D92AFF848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714625"/>
            <a:ext cx="12192000" cy="3194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SOCIAL MEDIA has permeated the lives of countless people, forced business to adopt technology in this pandemic era , transformed</a:t>
            </a:r>
          </a:p>
          <a:p>
            <a:pPr marL="0" indent="0" algn="ctr">
              <a:buNone/>
            </a:pPr>
            <a:r>
              <a:rPr lang="en-US" sz="1600" dirty="0"/>
              <a:t>How products and services are marketed and influenced consumer behavior.</a:t>
            </a:r>
          </a:p>
          <a:p>
            <a:endParaRPr lang="en-US" dirty="0"/>
          </a:p>
        </p:txBody>
      </p:sp>
      <p:sp>
        <p:nvSpPr>
          <p:cNvPr id="5" name="Content Placeholder 4" descr="expectations 3">
            <a:extLst>
              <a:ext uri="{FF2B5EF4-FFF2-40B4-BE49-F238E27FC236}">
                <a16:creationId xmlns:a16="http://schemas.microsoft.com/office/drawing/2014/main" id="{9743281F-51FF-4F76-8197-3F6219E359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 flipV="1">
            <a:off x="8813800" y="5908674"/>
            <a:ext cx="33782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 descr="Brainstorm Grouping 1">
            <a:extLst>
              <a:ext uri="{FF2B5EF4-FFF2-40B4-BE49-F238E27FC236}">
                <a16:creationId xmlns:a16="http://schemas.microsoft.com/office/drawing/2014/main" id="{75767446-11AA-4C25-B44F-42C94FDE4AD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 rot="10800000" flipV="1">
            <a:off x="251790" y="3526587"/>
            <a:ext cx="11741426" cy="3194049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3600" b="1" u="sng" dirty="0"/>
              <a:t>LEVERAGING SOCIAL MEDIA IN BUSINESS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/>
              <a:t>At present mobile application have made it possible for people to have easy access to social media 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/>
              <a:t>A strong media strategy a creative content is enough to hook the audience with over 90% consumer.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/>
              <a:t>A key strategy used in sourcing talent social media recruiting by advertising or posting  social media 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dirty="0"/>
              <a:t>It is safe to say that social media has become the prime </a:t>
            </a:r>
            <a:r>
              <a:rPr lang="en-US" sz="2000" dirty="0" err="1"/>
              <a:t>marlrting</a:t>
            </a:r>
            <a:r>
              <a:rPr lang="en-US" sz="2000" dirty="0"/>
              <a:t> tool of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centuary</a:t>
            </a:r>
            <a:r>
              <a:rPr lang="en-US" sz="2000" dirty="0"/>
              <a:t> .     </a:t>
            </a:r>
          </a:p>
          <a:p>
            <a:pPr algn="ctr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75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EDECF593-A2F8-4D73-A987-C3F058D1F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/>
              <a:t>Foundation of freelancing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7517"/>
            <a:ext cx="11029615" cy="3678303"/>
          </a:xfrm>
        </p:spPr>
        <p:txBody>
          <a:bodyPr>
            <a:normAutofit lnSpcReduction="10000"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3200" b="1" dirty="0"/>
              <a:t>INTRODUCTION OF FREELANCING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Freelancing is contact –based self-</a:t>
            </a:r>
            <a:r>
              <a:rPr lang="en-US" dirty="0" err="1"/>
              <a:t>employement</a:t>
            </a:r>
            <a:r>
              <a:rPr lang="en-US" dirty="0"/>
              <a:t>, involving both short-term and long-term team work </a:t>
            </a:r>
          </a:p>
          <a:p>
            <a:pPr marL="0" indent="0">
              <a:buNone/>
            </a:pPr>
            <a:r>
              <a:rPr lang="en-US" dirty="0"/>
              <a:t>     project , it spans across a variety of sector in the work industry freelancing depends on an individuals work.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800" b="1" i="1" dirty="0"/>
              <a:t>    WHO IS A FREELANCER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A freelancer is self-employed , offering  his/her skill and services to different clients for a variety of jobs.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A freelancer often works for multiple clients simultaneously having contractual work  on client short term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A successful freelancer has the ability to work hard , persevere , and continuously learn new things 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Most freelancer shy away from marketing . However to achieve great height as a freelancer you must learn to market yourself Successful..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/>
              <a:t>Fundamentals of Entrepreneurship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653830" y="2618530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b="1" u="sng" dirty="0">
                <a:solidFill>
                  <a:schemeClr val="accent2"/>
                </a:solidFill>
              </a:rPr>
              <a:t>“IF YOU START YOUR OWN THING,</a:t>
            </a:r>
          </a:p>
          <a:p>
            <a:pPr algn="ctr"/>
            <a:r>
              <a:rPr lang="en-US" sz="4400" b="1" u="sng" dirty="0">
                <a:solidFill>
                  <a:schemeClr val="accent2"/>
                </a:solidFill>
              </a:rPr>
              <a:t>YOU CAN LEARN A LOT REALLY FAST FROM DOING THINGS WRONG”</a:t>
            </a:r>
            <a:r>
              <a:rPr lang="en-US" sz="6000" b="1" u="sng" dirty="0">
                <a:solidFill>
                  <a:schemeClr val="accent2"/>
                </a:solidFill>
              </a:rPr>
              <a:t> </a:t>
            </a:r>
            <a:r>
              <a:rPr lang="en-US" sz="6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32F72-BAE4-4D8F-B5A8-4D4D584BF6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0</TotalTime>
  <Words>676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Candara</vt:lpstr>
      <vt:lpstr>Wingdings</vt:lpstr>
      <vt:lpstr>Wingdings 2</vt:lpstr>
      <vt:lpstr>Dividend</vt:lpstr>
      <vt:lpstr>Fundamentals of Entrepreneurship introduction of Entrepreneurship</vt:lpstr>
      <vt:lpstr>Millennials and the future of Entrepreneurship </vt:lpstr>
      <vt:lpstr>Team Collaboration  Together we are strong</vt:lpstr>
      <vt:lpstr>Introduction of digital transforamation </vt:lpstr>
      <vt:lpstr>digital transformation &amp; Millennial Entrepreneurs </vt:lpstr>
      <vt:lpstr>SOCIAL MEDIA PLATFORMS AND THEIR IMPACT</vt:lpstr>
      <vt:lpstr>Foundation of freelancing</vt:lpstr>
      <vt:lpstr>Fundamentals of Entrepreneurship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2024-02-17T06:32:12Z</dcterms:created>
  <dcterms:modified xsi:type="dcterms:W3CDTF">2024-02-17T08:15:44Z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