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58" r:id="rId5"/>
    <p:sldId id="262" r:id="rId6"/>
    <p:sldId id="271" r:id="rId7"/>
    <p:sldId id="273" r:id="rId8"/>
    <p:sldId id="266" r:id="rId9"/>
    <p:sldId id="268" r:id="rId10"/>
    <p:sldId id="274" r:id="rId11"/>
    <p:sldId id="275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F4E8C-B1E8-D817-1CCE-59237E71633C}" v="221" dt="2021-04-21T11:06:51.428"/>
    <p1510:client id="{50DAADDD-CEE6-CE2A-954B-B20D480A28ED}" v="1101" dt="2021-04-06T09:55:43.375"/>
    <p1510:client id="{5B4F0469-C30B-0543-0A55-004A46D90201}" v="304" dt="2021-04-08T15:23:41.358"/>
    <p1510:client id="{8E1DEB94-1790-8C59-CD0B-EDAA461BE321}" v="1243" dt="2021-04-14T14:24:01.454"/>
    <p1510:client id="{B909CE50-8268-7C15-AAA4-53BF127EFFC6}" v="1402" dt="2021-04-02T14:46:37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62B94-FF8B-4C83-AFA5-82CB1377A2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5141DC1-9E7A-43F4-AE2E-3E5218B29486}">
      <dgm:prSet phldrT="[Texte]" phldr="0"/>
      <dgm:spPr/>
      <dgm:t>
        <a:bodyPr/>
        <a:lstStyle/>
        <a:p>
          <a:pPr rtl="0"/>
          <a:r>
            <a:rPr lang="fr-FR" b="1">
              <a:latin typeface="Gill Sans MT"/>
            </a:rPr>
            <a:t>Comparaison des prix</a:t>
          </a:r>
          <a:endParaRPr lang="fr-FR"/>
        </a:p>
      </dgm:t>
    </dgm:pt>
    <dgm:pt modelId="{4A72871B-2CA6-4EE5-9669-A26837EA6D6B}" type="parTrans" cxnId="{4C4A1CE3-CC89-4C93-BC51-EA9C6D13D8F5}">
      <dgm:prSet/>
      <dgm:spPr/>
      <dgm:t>
        <a:bodyPr/>
        <a:lstStyle/>
        <a:p>
          <a:endParaRPr lang="fr-FR"/>
        </a:p>
      </dgm:t>
    </dgm:pt>
    <dgm:pt modelId="{FAAB6088-0E0D-4D10-8091-C0CC78C82540}" type="sibTrans" cxnId="{4C4A1CE3-CC89-4C93-BC51-EA9C6D13D8F5}">
      <dgm:prSet/>
      <dgm:spPr/>
      <dgm:t>
        <a:bodyPr/>
        <a:lstStyle/>
        <a:p>
          <a:endParaRPr lang="fr-FR"/>
        </a:p>
      </dgm:t>
    </dgm:pt>
    <dgm:pt modelId="{C54E25C5-CDEA-4E80-9F48-C18AC803010D}">
      <dgm:prSet phldrT="[Texte]" phldr="0"/>
      <dgm:spPr/>
      <dgm:t>
        <a:bodyPr/>
        <a:lstStyle/>
        <a:p>
          <a:pPr rtl="0"/>
          <a:r>
            <a:rPr lang="fr-FR" b="1">
              <a:latin typeface="Gill Sans MT"/>
            </a:rPr>
            <a:t>Collecte d'adresses e-mail</a:t>
          </a:r>
          <a:endParaRPr lang="fr-FR"/>
        </a:p>
      </dgm:t>
    </dgm:pt>
    <dgm:pt modelId="{1CD70256-A42F-4C79-B998-B41A520767CC}" type="parTrans" cxnId="{F85D307F-384A-438B-A009-CCEC618BBB3E}">
      <dgm:prSet/>
      <dgm:spPr/>
      <dgm:t>
        <a:bodyPr/>
        <a:lstStyle/>
        <a:p>
          <a:endParaRPr lang="fr-FR"/>
        </a:p>
      </dgm:t>
    </dgm:pt>
    <dgm:pt modelId="{7D836E00-D0A7-4D76-9A1D-56AFA2BD9C53}" type="sibTrans" cxnId="{F85D307F-384A-438B-A009-CCEC618BBB3E}">
      <dgm:prSet/>
      <dgm:spPr/>
      <dgm:t>
        <a:bodyPr/>
        <a:lstStyle/>
        <a:p>
          <a:endParaRPr lang="fr-FR"/>
        </a:p>
      </dgm:t>
    </dgm:pt>
    <dgm:pt modelId="{75EC99AF-6359-4B70-A43F-068726317885}">
      <dgm:prSet phldr="0"/>
      <dgm:spPr/>
      <dgm:t>
        <a:bodyPr/>
        <a:lstStyle/>
        <a:p>
          <a:pPr rtl="0"/>
          <a:r>
            <a:rPr lang="fr-FR" b="1" dirty="0">
              <a:latin typeface="Gill Sans MT"/>
            </a:rPr>
            <a:t>Social Media Scraping</a:t>
          </a:r>
          <a:endParaRPr lang="fr-FR" b="0" dirty="0"/>
        </a:p>
      </dgm:t>
    </dgm:pt>
    <dgm:pt modelId="{340EB530-2C07-44DC-9B53-1F1F9FE1AEAC}" type="parTrans" cxnId="{0766A2E6-6302-4E5B-BFEA-67AC8366516C}">
      <dgm:prSet/>
      <dgm:spPr/>
    </dgm:pt>
    <dgm:pt modelId="{A8339C32-76BC-44DE-8A5F-323756E15404}" type="sibTrans" cxnId="{0766A2E6-6302-4E5B-BFEA-67AC8366516C}">
      <dgm:prSet/>
      <dgm:spPr/>
    </dgm:pt>
    <dgm:pt modelId="{3BFCD910-660E-4539-8289-BD5FBF468DCF}">
      <dgm:prSet phldr="0"/>
      <dgm:spPr/>
      <dgm:t>
        <a:bodyPr/>
        <a:lstStyle/>
        <a:p>
          <a:pPr rtl="0"/>
          <a:r>
            <a:rPr lang="fr-FR" b="1" dirty="0">
              <a:latin typeface="Gill Sans MT"/>
            </a:rPr>
            <a:t>Recherche et développement</a:t>
          </a:r>
          <a:endParaRPr lang="fr-FR" b="0" dirty="0"/>
        </a:p>
      </dgm:t>
    </dgm:pt>
    <dgm:pt modelId="{926F9635-480B-46B0-9602-90378AE0C555}" type="parTrans" cxnId="{3A31243A-BB0B-497D-8421-0D983B170198}">
      <dgm:prSet/>
      <dgm:spPr/>
    </dgm:pt>
    <dgm:pt modelId="{AA1784F3-4590-4EB6-AC00-95448F1A468C}" type="sibTrans" cxnId="{3A31243A-BB0B-497D-8421-0D983B170198}">
      <dgm:prSet/>
      <dgm:spPr/>
    </dgm:pt>
    <dgm:pt modelId="{D30CB4E9-81E1-4FF9-9702-87C86FED0FA9}" type="pres">
      <dgm:prSet presAssocID="{EB662B94-FF8B-4C83-AFA5-82CB1377A2E0}" presName="linear" presStyleCnt="0">
        <dgm:presLayoutVars>
          <dgm:animLvl val="lvl"/>
          <dgm:resizeHandles val="exact"/>
        </dgm:presLayoutVars>
      </dgm:prSet>
      <dgm:spPr/>
    </dgm:pt>
    <dgm:pt modelId="{EAEFCA0E-2E25-4BFB-B3B9-7B825009C42B}" type="pres">
      <dgm:prSet presAssocID="{E5141DC1-9E7A-43F4-AE2E-3E5218B294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4082685-F83C-427C-AEE0-4DD5613B82B5}" type="pres">
      <dgm:prSet presAssocID="{FAAB6088-0E0D-4D10-8091-C0CC78C82540}" presName="spacer" presStyleCnt="0"/>
      <dgm:spPr/>
    </dgm:pt>
    <dgm:pt modelId="{3CB166C6-F450-4C6A-BEA4-0BEEC1F0BE3F}" type="pres">
      <dgm:prSet presAssocID="{C54E25C5-CDEA-4E80-9F48-C18AC803010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E4E6B64-0CA9-45BD-935C-067D096E1149}" type="pres">
      <dgm:prSet presAssocID="{7D836E00-D0A7-4D76-9A1D-56AFA2BD9C53}" presName="spacer" presStyleCnt="0"/>
      <dgm:spPr/>
    </dgm:pt>
    <dgm:pt modelId="{3B84CAFD-B88B-4FD6-A87A-4E1FBF460FCD}" type="pres">
      <dgm:prSet presAssocID="{75EC99AF-6359-4B70-A43F-0687263178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6D632FC-0FEB-4373-8B1B-0873E073DE3F}" type="pres">
      <dgm:prSet presAssocID="{A8339C32-76BC-44DE-8A5F-323756E15404}" presName="spacer" presStyleCnt="0"/>
      <dgm:spPr/>
    </dgm:pt>
    <dgm:pt modelId="{EB1E2D95-B928-4BFE-9E19-B980DE93B935}" type="pres">
      <dgm:prSet presAssocID="{3BFCD910-660E-4539-8289-BD5FBF468DC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31243A-BB0B-497D-8421-0D983B170198}" srcId="{EB662B94-FF8B-4C83-AFA5-82CB1377A2E0}" destId="{3BFCD910-660E-4539-8289-BD5FBF468DCF}" srcOrd="3" destOrd="0" parTransId="{926F9635-480B-46B0-9602-90378AE0C555}" sibTransId="{AA1784F3-4590-4EB6-AC00-95448F1A468C}"/>
    <dgm:cxn modelId="{F85D307F-384A-438B-A009-CCEC618BBB3E}" srcId="{EB662B94-FF8B-4C83-AFA5-82CB1377A2E0}" destId="{C54E25C5-CDEA-4E80-9F48-C18AC803010D}" srcOrd="1" destOrd="0" parTransId="{1CD70256-A42F-4C79-B998-B41A520767CC}" sibTransId="{7D836E00-D0A7-4D76-9A1D-56AFA2BD9C53}"/>
    <dgm:cxn modelId="{B87650BB-915D-402C-9664-FE4F11914C9E}" type="presOf" srcId="{EB662B94-FF8B-4C83-AFA5-82CB1377A2E0}" destId="{D30CB4E9-81E1-4FF9-9702-87C86FED0FA9}" srcOrd="0" destOrd="0" presId="urn:microsoft.com/office/officeart/2005/8/layout/vList2"/>
    <dgm:cxn modelId="{2457ACC4-E8AE-4437-A01F-FBCF87E24B36}" type="presOf" srcId="{3BFCD910-660E-4539-8289-BD5FBF468DCF}" destId="{EB1E2D95-B928-4BFE-9E19-B980DE93B935}" srcOrd="0" destOrd="0" presId="urn:microsoft.com/office/officeart/2005/8/layout/vList2"/>
    <dgm:cxn modelId="{4A3383E2-9A32-4BF9-A464-256DDCB6DF8A}" type="presOf" srcId="{75EC99AF-6359-4B70-A43F-068726317885}" destId="{3B84CAFD-B88B-4FD6-A87A-4E1FBF460FCD}" srcOrd="0" destOrd="0" presId="urn:microsoft.com/office/officeart/2005/8/layout/vList2"/>
    <dgm:cxn modelId="{4C4A1CE3-CC89-4C93-BC51-EA9C6D13D8F5}" srcId="{EB662B94-FF8B-4C83-AFA5-82CB1377A2E0}" destId="{E5141DC1-9E7A-43F4-AE2E-3E5218B29486}" srcOrd="0" destOrd="0" parTransId="{4A72871B-2CA6-4EE5-9669-A26837EA6D6B}" sibTransId="{FAAB6088-0E0D-4D10-8091-C0CC78C82540}"/>
    <dgm:cxn modelId="{0766A2E6-6302-4E5B-BFEA-67AC8366516C}" srcId="{EB662B94-FF8B-4C83-AFA5-82CB1377A2E0}" destId="{75EC99AF-6359-4B70-A43F-068726317885}" srcOrd="2" destOrd="0" parTransId="{340EB530-2C07-44DC-9B53-1F1F9FE1AEAC}" sibTransId="{A8339C32-76BC-44DE-8A5F-323756E15404}"/>
    <dgm:cxn modelId="{7C94E3F9-AAA5-40A9-810E-6D6EAFD7F733}" type="presOf" srcId="{E5141DC1-9E7A-43F4-AE2E-3E5218B29486}" destId="{EAEFCA0E-2E25-4BFB-B3B9-7B825009C42B}" srcOrd="0" destOrd="0" presId="urn:microsoft.com/office/officeart/2005/8/layout/vList2"/>
    <dgm:cxn modelId="{2870CEFD-C485-4068-ABCE-F9BE78C73FD9}" type="presOf" srcId="{C54E25C5-CDEA-4E80-9F48-C18AC803010D}" destId="{3CB166C6-F450-4C6A-BEA4-0BEEC1F0BE3F}" srcOrd="0" destOrd="0" presId="urn:microsoft.com/office/officeart/2005/8/layout/vList2"/>
    <dgm:cxn modelId="{75105958-8BF8-4AB9-AA5A-FF1468DCB7B9}" type="presParOf" srcId="{D30CB4E9-81E1-4FF9-9702-87C86FED0FA9}" destId="{EAEFCA0E-2E25-4BFB-B3B9-7B825009C42B}" srcOrd="0" destOrd="0" presId="urn:microsoft.com/office/officeart/2005/8/layout/vList2"/>
    <dgm:cxn modelId="{E94BAC9A-8B46-4329-9E1F-A9C87EF88B27}" type="presParOf" srcId="{D30CB4E9-81E1-4FF9-9702-87C86FED0FA9}" destId="{D4082685-F83C-427C-AEE0-4DD5613B82B5}" srcOrd="1" destOrd="0" presId="urn:microsoft.com/office/officeart/2005/8/layout/vList2"/>
    <dgm:cxn modelId="{64820902-6CCB-496E-969C-BECA71AE265E}" type="presParOf" srcId="{D30CB4E9-81E1-4FF9-9702-87C86FED0FA9}" destId="{3CB166C6-F450-4C6A-BEA4-0BEEC1F0BE3F}" srcOrd="2" destOrd="0" presId="urn:microsoft.com/office/officeart/2005/8/layout/vList2"/>
    <dgm:cxn modelId="{CB16901C-E893-4D1B-8608-F659CAFDE90C}" type="presParOf" srcId="{D30CB4E9-81E1-4FF9-9702-87C86FED0FA9}" destId="{4E4E6B64-0CA9-45BD-935C-067D096E1149}" srcOrd="3" destOrd="0" presId="urn:microsoft.com/office/officeart/2005/8/layout/vList2"/>
    <dgm:cxn modelId="{9A09DA8E-D46A-4B49-8F2D-08295228FDDE}" type="presParOf" srcId="{D30CB4E9-81E1-4FF9-9702-87C86FED0FA9}" destId="{3B84CAFD-B88B-4FD6-A87A-4E1FBF460FCD}" srcOrd="4" destOrd="0" presId="urn:microsoft.com/office/officeart/2005/8/layout/vList2"/>
    <dgm:cxn modelId="{036F4EF1-DCED-4FB1-A2BC-FB9053C7B756}" type="presParOf" srcId="{D30CB4E9-81E1-4FF9-9702-87C86FED0FA9}" destId="{86D632FC-0FEB-4373-8B1B-0873E073DE3F}" srcOrd="5" destOrd="0" presId="urn:microsoft.com/office/officeart/2005/8/layout/vList2"/>
    <dgm:cxn modelId="{A9C94DE9-AA7A-4973-A873-2A4FB7924A6A}" type="presParOf" srcId="{D30CB4E9-81E1-4FF9-9702-87C86FED0FA9}" destId="{EB1E2D95-B928-4BFE-9E19-B980DE93B93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0C4D6-A25A-4633-B981-CE3613F51DC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fr-FR"/>
        </a:p>
      </dgm:t>
    </dgm:pt>
    <dgm:pt modelId="{F5EB31A8-8F26-4457-8286-5BBB8A0D93B6}">
      <dgm:prSet phldrT="[Texte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>
              <a:latin typeface="Gill Sans MT"/>
            </a:rPr>
            <a:t>outils</a:t>
          </a:r>
          <a:endParaRPr lang="fr-FR" dirty="0"/>
        </a:p>
      </dgm:t>
    </dgm:pt>
    <dgm:pt modelId="{D410885B-07EB-41BC-96D1-68D251516DCF}" type="parTrans" cxnId="{5068227F-9C57-4A35-A68B-9AB2FE12ABA8}">
      <dgm:prSet/>
      <dgm:spPr/>
      <dgm:t>
        <a:bodyPr/>
        <a:lstStyle/>
        <a:p>
          <a:endParaRPr lang="fr-FR"/>
        </a:p>
      </dgm:t>
    </dgm:pt>
    <dgm:pt modelId="{5556F42B-94CA-4A28-BE0C-EA67491EE1CE}" type="sibTrans" cxnId="{5068227F-9C57-4A35-A68B-9AB2FE12ABA8}">
      <dgm:prSet/>
      <dgm:spPr/>
      <dgm:t>
        <a:bodyPr/>
        <a:lstStyle/>
        <a:p>
          <a:endParaRPr lang="fr-FR"/>
        </a:p>
      </dgm:t>
    </dgm:pt>
    <dgm:pt modelId="{42FBFBC4-4B8D-4199-B4AF-9981AA0986BC}">
      <dgm:prSet phldrT="[Texte]" phldr="0"/>
      <dgm:spPr/>
      <dgm:t>
        <a:bodyPr/>
        <a:lstStyle/>
        <a:p>
          <a:pPr>
            <a:lnSpc>
              <a:spcPct val="100000"/>
            </a:lnSpc>
          </a:pPr>
          <a:r>
            <a:rPr lang="fr-FR" dirty="0" err="1">
              <a:latin typeface="Gill Sans MT"/>
            </a:rPr>
            <a:t>ParseHub</a:t>
          </a:r>
          <a:endParaRPr lang="fr-FR" dirty="0" err="1"/>
        </a:p>
      </dgm:t>
    </dgm:pt>
    <dgm:pt modelId="{BA75D112-81D1-468B-A479-51BAEF3999D3}" type="parTrans" cxnId="{A682687E-7D4D-4788-A6B5-D5C633BB7D19}">
      <dgm:prSet/>
      <dgm:spPr/>
      <dgm:t>
        <a:bodyPr/>
        <a:lstStyle/>
        <a:p>
          <a:endParaRPr lang="fr-FR"/>
        </a:p>
      </dgm:t>
    </dgm:pt>
    <dgm:pt modelId="{295DAF04-5487-40A1-856A-15611AE8DCE5}" type="sibTrans" cxnId="{A682687E-7D4D-4788-A6B5-D5C633BB7D19}">
      <dgm:prSet/>
      <dgm:spPr/>
      <dgm:t>
        <a:bodyPr/>
        <a:lstStyle/>
        <a:p>
          <a:endParaRPr lang="fr-FR"/>
        </a:p>
      </dgm:t>
    </dgm:pt>
    <dgm:pt modelId="{74747136-7DA0-4364-995B-BC1FEDF399CA}">
      <dgm:prSet phldrT="[Texte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 err="1">
              <a:latin typeface="Gill Sans MT"/>
            </a:rPr>
            <a:t>Languages</a:t>
          </a:r>
          <a:r>
            <a:rPr lang="fr-FR" dirty="0">
              <a:latin typeface="Gill Sans MT"/>
            </a:rPr>
            <a:t> de programmation</a:t>
          </a:r>
          <a:endParaRPr lang="fr-FR" dirty="0"/>
        </a:p>
      </dgm:t>
    </dgm:pt>
    <dgm:pt modelId="{2FB62E03-727E-46EC-BB55-6A61C6359679}" type="parTrans" cxnId="{DE6D079C-FF1E-4664-8C55-75780A61D0D4}">
      <dgm:prSet/>
      <dgm:spPr/>
      <dgm:t>
        <a:bodyPr/>
        <a:lstStyle/>
        <a:p>
          <a:endParaRPr lang="fr-FR"/>
        </a:p>
      </dgm:t>
    </dgm:pt>
    <dgm:pt modelId="{E7630BB5-04CF-459D-9557-71CFE14F1F9D}" type="sibTrans" cxnId="{DE6D079C-FF1E-4664-8C55-75780A61D0D4}">
      <dgm:prSet/>
      <dgm:spPr/>
      <dgm:t>
        <a:bodyPr/>
        <a:lstStyle/>
        <a:p>
          <a:endParaRPr lang="fr-FR"/>
        </a:p>
      </dgm:t>
    </dgm:pt>
    <dgm:pt modelId="{332ADEE8-2341-4619-898C-FDFA0CAC215E}">
      <dgm:prSet phldrT="[Texte]" phldr="0"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latin typeface="Gill Sans MT"/>
            </a:rPr>
            <a:t>Python</a:t>
          </a:r>
          <a:endParaRPr lang="fr-FR" dirty="0"/>
        </a:p>
      </dgm:t>
    </dgm:pt>
    <dgm:pt modelId="{95E4F29E-99EE-43EF-B5A1-502F188E923B}" type="parTrans" cxnId="{A7857E7F-D1A8-4D74-B640-B8557F049EE7}">
      <dgm:prSet/>
      <dgm:spPr/>
      <dgm:t>
        <a:bodyPr/>
        <a:lstStyle/>
        <a:p>
          <a:endParaRPr lang="fr-FR"/>
        </a:p>
      </dgm:t>
    </dgm:pt>
    <dgm:pt modelId="{22A76B0E-FA3D-422A-BB12-CBC039A70CCC}" type="sibTrans" cxnId="{A7857E7F-D1A8-4D74-B640-B8557F049EE7}">
      <dgm:prSet/>
      <dgm:spPr/>
      <dgm:t>
        <a:bodyPr/>
        <a:lstStyle/>
        <a:p>
          <a:endParaRPr lang="fr-FR"/>
        </a:p>
      </dgm:t>
    </dgm:pt>
    <dgm:pt modelId="{1B104A2C-2973-47A3-8AFC-43A11155874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latin typeface="Gill Sans MT"/>
            </a:rPr>
            <a:t>Octoparse</a:t>
          </a:r>
        </a:p>
      </dgm:t>
    </dgm:pt>
    <dgm:pt modelId="{EABDE849-2FD9-4A16-AF21-F463D751D5BF}" type="parTrans" cxnId="{D228AA0F-1A92-4B0A-951D-D06986D68B76}">
      <dgm:prSet/>
      <dgm:spPr/>
    </dgm:pt>
    <dgm:pt modelId="{5806088C-872F-4165-8876-54B82A6B0C1E}" type="sibTrans" cxnId="{D228AA0F-1A92-4B0A-951D-D06986D68B76}">
      <dgm:prSet/>
      <dgm:spPr/>
    </dgm:pt>
    <dgm:pt modelId="{7FF4CEED-D4E2-4817-BA3D-F93F91D6831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latin typeface="Gill Sans MT"/>
            </a:rPr>
            <a:t>Scrapy</a:t>
          </a:r>
        </a:p>
      </dgm:t>
    </dgm:pt>
    <dgm:pt modelId="{EDE86894-EA9D-4F87-8073-F61E03FA5B16}" type="parTrans" cxnId="{49D54721-9141-4131-8C77-852A53058883}">
      <dgm:prSet/>
      <dgm:spPr/>
    </dgm:pt>
    <dgm:pt modelId="{AD6E10F0-F0A3-4456-B700-7C66CE5E1943}" type="sibTrans" cxnId="{49D54721-9141-4131-8C77-852A53058883}">
      <dgm:prSet/>
      <dgm:spPr/>
    </dgm:pt>
    <dgm:pt modelId="{E8A86C25-0B3A-430A-A7D0-B51CFB368A6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latin typeface="Gill Sans MT"/>
            </a:rPr>
            <a:t>Scraper API</a:t>
          </a:r>
        </a:p>
      </dgm:t>
    </dgm:pt>
    <dgm:pt modelId="{2761B7AA-45E6-4355-B11D-C502A701DB38}" type="parTrans" cxnId="{D8653003-B2B6-4BD1-8F45-5F68830A7818}">
      <dgm:prSet/>
      <dgm:spPr/>
    </dgm:pt>
    <dgm:pt modelId="{DAB1DF4B-19E9-4C46-9997-B3E7FA2BC8FE}" type="sibTrans" cxnId="{D8653003-B2B6-4BD1-8F45-5F68830A7818}">
      <dgm:prSet/>
      <dgm:spPr/>
    </dgm:pt>
    <dgm:pt modelId="{1A43EBA4-3E4D-4F6F-BA59-C9C8643EA07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latin typeface="Gill Sans MT"/>
            </a:rPr>
            <a:t>PHP</a:t>
          </a:r>
        </a:p>
      </dgm:t>
    </dgm:pt>
    <dgm:pt modelId="{6E9D27A3-8A58-4282-98BB-F43775AC089E}" type="parTrans" cxnId="{543BBA89-BDA1-4C92-BF93-DD3A7CBC6C2C}">
      <dgm:prSet/>
      <dgm:spPr/>
    </dgm:pt>
    <dgm:pt modelId="{EFE0CCE1-4A97-4A5C-B035-37B7DA589852}" type="sibTrans" cxnId="{543BBA89-BDA1-4C92-BF93-DD3A7CBC6C2C}">
      <dgm:prSet/>
      <dgm:spPr/>
    </dgm:pt>
    <dgm:pt modelId="{0F388929-55C2-4AF2-9114-0F4F8EC3F58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latin typeface="Gill Sans MT"/>
            </a:rPr>
            <a:t>JavaScript</a:t>
          </a:r>
        </a:p>
      </dgm:t>
    </dgm:pt>
    <dgm:pt modelId="{A150A42D-DF34-432A-A91B-431A834663D1}" type="parTrans" cxnId="{2BE90550-123D-4040-8EB7-109F1E6D7EED}">
      <dgm:prSet/>
      <dgm:spPr/>
    </dgm:pt>
    <dgm:pt modelId="{5B647F11-DC2E-47DE-AAC0-21FCBC47BBA7}" type="sibTrans" cxnId="{2BE90550-123D-4040-8EB7-109F1E6D7EED}">
      <dgm:prSet/>
      <dgm:spPr/>
    </dgm:pt>
    <dgm:pt modelId="{9855B791-2284-40D9-802D-7DC3202E56A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latin typeface="Gill Sans MT"/>
            </a:rPr>
            <a:t>BeautifulSoup</a:t>
          </a:r>
        </a:p>
      </dgm:t>
    </dgm:pt>
    <dgm:pt modelId="{9C8A6BE4-377C-48D8-898A-1E21860E834A}" type="parTrans" cxnId="{41F19E3E-8636-4286-B656-69E9CFD64E10}">
      <dgm:prSet/>
      <dgm:spPr/>
    </dgm:pt>
    <dgm:pt modelId="{1AC367D0-7BF2-46EE-A330-BBC89246049B}" type="sibTrans" cxnId="{41F19E3E-8636-4286-B656-69E9CFD64E10}">
      <dgm:prSet/>
      <dgm:spPr/>
    </dgm:pt>
    <dgm:pt modelId="{D2A2AF33-D811-4109-9068-69F3B663428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latin typeface="Gill Sans MT"/>
            </a:rPr>
            <a:t>R</a:t>
          </a:r>
        </a:p>
      </dgm:t>
    </dgm:pt>
    <dgm:pt modelId="{A10F23F6-5A1D-4C0C-ABB6-74454F87A7EA}" type="parTrans" cxnId="{BD678641-9F86-41F6-835D-A3EB82FD8C75}">
      <dgm:prSet/>
      <dgm:spPr/>
    </dgm:pt>
    <dgm:pt modelId="{7C620B54-4354-4125-BB89-4392CD2E7918}" type="sibTrans" cxnId="{BD678641-9F86-41F6-835D-A3EB82FD8C75}">
      <dgm:prSet/>
      <dgm:spPr/>
    </dgm:pt>
    <dgm:pt modelId="{276D0159-915A-421B-8718-E4FB84E8C8A2}" type="pres">
      <dgm:prSet presAssocID="{9ED0C4D6-A25A-4633-B981-CE3613F51DC2}" presName="root" presStyleCnt="0">
        <dgm:presLayoutVars>
          <dgm:dir/>
          <dgm:resizeHandles val="exact"/>
        </dgm:presLayoutVars>
      </dgm:prSet>
      <dgm:spPr/>
    </dgm:pt>
    <dgm:pt modelId="{445A7B15-F31F-400E-9D8C-CF12D012BEFB}" type="pres">
      <dgm:prSet presAssocID="{F5EB31A8-8F26-4457-8286-5BBB8A0D93B6}" presName="compNode" presStyleCnt="0"/>
      <dgm:spPr/>
    </dgm:pt>
    <dgm:pt modelId="{3D8F4E7F-F271-4012-A845-ADA64DEA0CC0}" type="pres">
      <dgm:prSet presAssocID="{F5EB31A8-8F26-4457-8286-5BBB8A0D93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CD5A2972-2952-4607-9EA0-AC216D1E65E6}" type="pres">
      <dgm:prSet presAssocID="{F5EB31A8-8F26-4457-8286-5BBB8A0D93B6}" presName="iconSpace" presStyleCnt="0"/>
      <dgm:spPr/>
    </dgm:pt>
    <dgm:pt modelId="{C054836E-1797-4DC1-8B20-1AB7A79CBC5D}" type="pres">
      <dgm:prSet presAssocID="{F5EB31A8-8F26-4457-8286-5BBB8A0D93B6}" presName="parTx" presStyleLbl="revTx" presStyleIdx="0" presStyleCnt="4">
        <dgm:presLayoutVars>
          <dgm:chMax val="0"/>
          <dgm:chPref val="0"/>
        </dgm:presLayoutVars>
      </dgm:prSet>
      <dgm:spPr/>
    </dgm:pt>
    <dgm:pt modelId="{D11B684B-C772-4E70-BE03-A8F54A7EBA02}" type="pres">
      <dgm:prSet presAssocID="{F5EB31A8-8F26-4457-8286-5BBB8A0D93B6}" presName="txSpace" presStyleCnt="0"/>
      <dgm:spPr/>
    </dgm:pt>
    <dgm:pt modelId="{A004E429-8134-424A-9A0B-C892B4A850F0}" type="pres">
      <dgm:prSet presAssocID="{F5EB31A8-8F26-4457-8286-5BBB8A0D93B6}" presName="desTx" presStyleLbl="revTx" presStyleIdx="1" presStyleCnt="4">
        <dgm:presLayoutVars/>
      </dgm:prSet>
      <dgm:spPr/>
    </dgm:pt>
    <dgm:pt modelId="{5AF94F62-9E80-496D-9AAE-9D6FE4427B87}" type="pres">
      <dgm:prSet presAssocID="{5556F42B-94CA-4A28-BE0C-EA67491EE1CE}" presName="sibTrans" presStyleCnt="0"/>
      <dgm:spPr/>
    </dgm:pt>
    <dgm:pt modelId="{2026A5AA-8DA9-4BBA-A187-C1443EF9A72A}" type="pres">
      <dgm:prSet presAssocID="{74747136-7DA0-4364-995B-BC1FEDF399CA}" presName="compNode" presStyleCnt="0"/>
      <dgm:spPr/>
    </dgm:pt>
    <dgm:pt modelId="{2B957316-047E-466E-9FBA-04CF34EDE63E}" type="pres">
      <dgm:prSet presAssocID="{74747136-7DA0-4364-995B-BC1FEDF399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7BE37772-F564-496B-92FB-15575DA31285}" type="pres">
      <dgm:prSet presAssocID="{74747136-7DA0-4364-995B-BC1FEDF399CA}" presName="iconSpace" presStyleCnt="0"/>
      <dgm:spPr/>
    </dgm:pt>
    <dgm:pt modelId="{55181B92-4FA4-46E5-B0BA-2978A7D4415B}" type="pres">
      <dgm:prSet presAssocID="{74747136-7DA0-4364-995B-BC1FEDF399CA}" presName="parTx" presStyleLbl="revTx" presStyleIdx="2" presStyleCnt="4">
        <dgm:presLayoutVars>
          <dgm:chMax val="0"/>
          <dgm:chPref val="0"/>
        </dgm:presLayoutVars>
      </dgm:prSet>
      <dgm:spPr/>
    </dgm:pt>
    <dgm:pt modelId="{DFCC2DD4-00F5-4484-BBD9-283141B38441}" type="pres">
      <dgm:prSet presAssocID="{74747136-7DA0-4364-995B-BC1FEDF399CA}" presName="txSpace" presStyleCnt="0"/>
      <dgm:spPr/>
    </dgm:pt>
    <dgm:pt modelId="{62CF96CA-936C-47CD-B471-6F9970DD6E45}" type="pres">
      <dgm:prSet presAssocID="{74747136-7DA0-4364-995B-BC1FEDF399CA}" presName="desTx" presStyleLbl="revTx" presStyleIdx="3" presStyleCnt="4">
        <dgm:presLayoutVars/>
      </dgm:prSet>
      <dgm:spPr/>
    </dgm:pt>
  </dgm:ptLst>
  <dgm:cxnLst>
    <dgm:cxn modelId="{D8653003-B2B6-4BD1-8F45-5F68830A7818}" srcId="{F5EB31A8-8F26-4457-8286-5BBB8A0D93B6}" destId="{E8A86C25-0B3A-430A-A7D0-B51CFB368A63}" srcOrd="4" destOrd="0" parTransId="{2761B7AA-45E6-4355-B11D-C502A701DB38}" sibTransId="{DAB1DF4B-19E9-4C46-9997-B3E7FA2BC8FE}"/>
    <dgm:cxn modelId="{5DD2930E-FA9A-4A53-92D2-22A5D976D776}" type="presOf" srcId="{1B104A2C-2973-47A3-8AFC-43A11155874E}" destId="{A004E429-8134-424A-9A0B-C892B4A850F0}" srcOrd="0" destOrd="2" presId="urn:microsoft.com/office/officeart/2018/2/layout/IconLabelDescriptionList"/>
    <dgm:cxn modelId="{D228AA0F-1A92-4B0A-951D-D06986D68B76}" srcId="{F5EB31A8-8F26-4457-8286-5BBB8A0D93B6}" destId="{1B104A2C-2973-47A3-8AFC-43A11155874E}" srcOrd="2" destOrd="0" parTransId="{EABDE849-2FD9-4A16-AF21-F463D751D5BF}" sibTransId="{5806088C-872F-4165-8876-54B82A6B0C1E}"/>
    <dgm:cxn modelId="{4949FF1E-7FDB-4A94-ADE4-7114133286B4}" type="presOf" srcId="{9ED0C4D6-A25A-4633-B981-CE3613F51DC2}" destId="{276D0159-915A-421B-8718-E4FB84E8C8A2}" srcOrd="0" destOrd="0" presId="urn:microsoft.com/office/officeart/2018/2/layout/IconLabelDescriptionList"/>
    <dgm:cxn modelId="{49D54721-9141-4131-8C77-852A53058883}" srcId="{F5EB31A8-8F26-4457-8286-5BBB8A0D93B6}" destId="{7FF4CEED-D4E2-4817-BA3D-F93F91D68314}" srcOrd="3" destOrd="0" parTransId="{EDE86894-EA9D-4F87-8073-F61E03FA5B16}" sibTransId="{AD6E10F0-F0A3-4456-B700-7C66CE5E1943}"/>
    <dgm:cxn modelId="{CF62473B-60D8-4D5B-B01B-57518552FE75}" type="presOf" srcId="{332ADEE8-2341-4619-898C-FDFA0CAC215E}" destId="{62CF96CA-936C-47CD-B471-6F9970DD6E45}" srcOrd="0" destOrd="0" presId="urn:microsoft.com/office/officeart/2018/2/layout/IconLabelDescriptionList"/>
    <dgm:cxn modelId="{41F19E3E-8636-4286-B656-69E9CFD64E10}" srcId="{F5EB31A8-8F26-4457-8286-5BBB8A0D93B6}" destId="{9855B791-2284-40D9-802D-7DC3202E56A1}" srcOrd="0" destOrd="0" parTransId="{9C8A6BE4-377C-48D8-898A-1E21860E834A}" sibTransId="{1AC367D0-7BF2-46EE-A330-BBC89246049B}"/>
    <dgm:cxn modelId="{BD678641-9F86-41F6-835D-A3EB82FD8C75}" srcId="{74747136-7DA0-4364-995B-BC1FEDF399CA}" destId="{D2A2AF33-D811-4109-9068-69F3B6634283}" srcOrd="3" destOrd="0" parTransId="{A10F23F6-5A1D-4C0C-ABB6-74454F87A7EA}" sibTransId="{7C620B54-4354-4125-BB89-4392CD2E7918}"/>
    <dgm:cxn modelId="{2BE90550-123D-4040-8EB7-109F1E6D7EED}" srcId="{74747136-7DA0-4364-995B-BC1FEDF399CA}" destId="{0F388929-55C2-4AF2-9114-0F4F8EC3F584}" srcOrd="2" destOrd="0" parTransId="{A150A42D-DF34-432A-A91B-431A834663D1}" sibTransId="{5B647F11-DC2E-47DE-AAC0-21FCBC47BBA7}"/>
    <dgm:cxn modelId="{C019BD73-C7CF-4DC3-AF36-DFCD0050EFD1}" type="presOf" srcId="{1A43EBA4-3E4D-4F6F-BA59-C9C8643EA07D}" destId="{62CF96CA-936C-47CD-B471-6F9970DD6E45}" srcOrd="0" destOrd="1" presId="urn:microsoft.com/office/officeart/2018/2/layout/IconLabelDescriptionList"/>
    <dgm:cxn modelId="{A682687E-7D4D-4788-A6B5-D5C633BB7D19}" srcId="{F5EB31A8-8F26-4457-8286-5BBB8A0D93B6}" destId="{42FBFBC4-4B8D-4199-B4AF-9981AA0986BC}" srcOrd="1" destOrd="0" parTransId="{BA75D112-81D1-468B-A479-51BAEF3999D3}" sibTransId="{295DAF04-5487-40A1-856A-15611AE8DCE5}"/>
    <dgm:cxn modelId="{5068227F-9C57-4A35-A68B-9AB2FE12ABA8}" srcId="{9ED0C4D6-A25A-4633-B981-CE3613F51DC2}" destId="{F5EB31A8-8F26-4457-8286-5BBB8A0D93B6}" srcOrd="0" destOrd="0" parTransId="{D410885B-07EB-41BC-96D1-68D251516DCF}" sibTransId="{5556F42B-94CA-4A28-BE0C-EA67491EE1CE}"/>
    <dgm:cxn modelId="{A7857E7F-D1A8-4D74-B640-B8557F049EE7}" srcId="{74747136-7DA0-4364-995B-BC1FEDF399CA}" destId="{332ADEE8-2341-4619-898C-FDFA0CAC215E}" srcOrd="0" destOrd="0" parTransId="{95E4F29E-99EE-43EF-B5A1-502F188E923B}" sibTransId="{22A76B0E-FA3D-422A-BB12-CBC039A70CCC}"/>
    <dgm:cxn modelId="{543BBA89-BDA1-4C92-BF93-DD3A7CBC6C2C}" srcId="{74747136-7DA0-4364-995B-BC1FEDF399CA}" destId="{1A43EBA4-3E4D-4F6F-BA59-C9C8643EA07D}" srcOrd="1" destOrd="0" parTransId="{6E9D27A3-8A58-4282-98BB-F43775AC089E}" sibTransId="{EFE0CCE1-4A97-4A5C-B035-37B7DA589852}"/>
    <dgm:cxn modelId="{5D880D8E-AC6C-4A08-8504-0A65FB6B41BE}" type="presOf" srcId="{74747136-7DA0-4364-995B-BC1FEDF399CA}" destId="{55181B92-4FA4-46E5-B0BA-2978A7D4415B}" srcOrd="0" destOrd="0" presId="urn:microsoft.com/office/officeart/2018/2/layout/IconLabelDescriptionList"/>
    <dgm:cxn modelId="{E10D6D96-8BB7-4C59-B086-86CAB95D8B34}" type="presOf" srcId="{E8A86C25-0B3A-430A-A7D0-B51CFB368A63}" destId="{A004E429-8134-424A-9A0B-C892B4A850F0}" srcOrd="0" destOrd="4" presId="urn:microsoft.com/office/officeart/2018/2/layout/IconLabelDescriptionList"/>
    <dgm:cxn modelId="{DB5B9699-1AA2-46BE-9CB3-D6BE26816CE0}" type="presOf" srcId="{42FBFBC4-4B8D-4199-B4AF-9981AA0986BC}" destId="{A004E429-8134-424A-9A0B-C892B4A850F0}" srcOrd="0" destOrd="1" presId="urn:microsoft.com/office/officeart/2018/2/layout/IconLabelDescriptionList"/>
    <dgm:cxn modelId="{DE6D079C-FF1E-4664-8C55-75780A61D0D4}" srcId="{9ED0C4D6-A25A-4633-B981-CE3613F51DC2}" destId="{74747136-7DA0-4364-995B-BC1FEDF399CA}" srcOrd="1" destOrd="0" parTransId="{2FB62E03-727E-46EC-BB55-6A61C6359679}" sibTransId="{E7630BB5-04CF-459D-9557-71CFE14F1F9D}"/>
    <dgm:cxn modelId="{6B65BABD-081A-4FD8-9BFC-A4F03E42A6F6}" type="presOf" srcId="{0F388929-55C2-4AF2-9114-0F4F8EC3F584}" destId="{62CF96CA-936C-47CD-B471-6F9970DD6E45}" srcOrd="0" destOrd="2" presId="urn:microsoft.com/office/officeart/2018/2/layout/IconLabelDescriptionList"/>
    <dgm:cxn modelId="{2927BFCD-766D-419B-AAD4-6048DE668D58}" type="presOf" srcId="{9855B791-2284-40D9-802D-7DC3202E56A1}" destId="{A004E429-8134-424A-9A0B-C892B4A850F0}" srcOrd="0" destOrd="0" presId="urn:microsoft.com/office/officeart/2018/2/layout/IconLabelDescriptionList"/>
    <dgm:cxn modelId="{8EB4B9E3-04B0-4347-A990-08097BA860C1}" type="presOf" srcId="{7FF4CEED-D4E2-4817-BA3D-F93F91D68314}" destId="{A004E429-8134-424A-9A0B-C892B4A850F0}" srcOrd="0" destOrd="3" presId="urn:microsoft.com/office/officeart/2018/2/layout/IconLabelDescriptionList"/>
    <dgm:cxn modelId="{A1A4DAEE-13B1-4EFC-9680-B49552DD0C24}" type="presOf" srcId="{F5EB31A8-8F26-4457-8286-5BBB8A0D93B6}" destId="{C054836E-1797-4DC1-8B20-1AB7A79CBC5D}" srcOrd="0" destOrd="0" presId="urn:microsoft.com/office/officeart/2018/2/layout/IconLabelDescriptionList"/>
    <dgm:cxn modelId="{49621BFE-21F6-4B7A-9B9A-EB92DCBE1F64}" type="presOf" srcId="{D2A2AF33-D811-4109-9068-69F3B6634283}" destId="{62CF96CA-936C-47CD-B471-6F9970DD6E45}" srcOrd="0" destOrd="3" presId="urn:microsoft.com/office/officeart/2018/2/layout/IconLabelDescriptionList"/>
    <dgm:cxn modelId="{BC9AEA4C-EBE9-4B5F-94A8-9EE15F63659A}" type="presParOf" srcId="{276D0159-915A-421B-8718-E4FB84E8C8A2}" destId="{445A7B15-F31F-400E-9D8C-CF12D012BEFB}" srcOrd="0" destOrd="0" presId="urn:microsoft.com/office/officeart/2018/2/layout/IconLabelDescriptionList"/>
    <dgm:cxn modelId="{96DBABB3-BE95-462E-9B70-401D7D920CA9}" type="presParOf" srcId="{445A7B15-F31F-400E-9D8C-CF12D012BEFB}" destId="{3D8F4E7F-F271-4012-A845-ADA64DEA0CC0}" srcOrd="0" destOrd="0" presId="urn:microsoft.com/office/officeart/2018/2/layout/IconLabelDescriptionList"/>
    <dgm:cxn modelId="{D07CA45A-3D0C-40CA-9FA9-EE265C6CB352}" type="presParOf" srcId="{445A7B15-F31F-400E-9D8C-CF12D012BEFB}" destId="{CD5A2972-2952-4607-9EA0-AC216D1E65E6}" srcOrd="1" destOrd="0" presId="urn:microsoft.com/office/officeart/2018/2/layout/IconLabelDescriptionList"/>
    <dgm:cxn modelId="{B758A3FF-F5DA-462C-A5E4-73EFDFF24C0A}" type="presParOf" srcId="{445A7B15-F31F-400E-9D8C-CF12D012BEFB}" destId="{C054836E-1797-4DC1-8B20-1AB7A79CBC5D}" srcOrd="2" destOrd="0" presId="urn:microsoft.com/office/officeart/2018/2/layout/IconLabelDescriptionList"/>
    <dgm:cxn modelId="{69D62B9F-B61D-4875-9920-CAFD7C4887F9}" type="presParOf" srcId="{445A7B15-F31F-400E-9D8C-CF12D012BEFB}" destId="{D11B684B-C772-4E70-BE03-A8F54A7EBA02}" srcOrd="3" destOrd="0" presId="urn:microsoft.com/office/officeart/2018/2/layout/IconLabelDescriptionList"/>
    <dgm:cxn modelId="{1DA22C84-A019-471B-BD96-CA0239FDE98B}" type="presParOf" srcId="{445A7B15-F31F-400E-9D8C-CF12D012BEFB}" destId="{A004E429-8134-424A-9A0B-C892B4A850F0}" srcOrd="4" destOrd="0" presId="urn:microsoft.com/office/officeart/2018/2/layout/IconLabelDescriptionList"/>
    <dgm:cxn modelId="{5696FE09-7714-4A1C-AC98-D3E6477B892E}" type="presParOf" srcId="{276D0159-915A-421B-8718-E4FB84E8C8A2}" destId="{5AF94F62-9E80-496D-9AAE-9D6FE4427B87}" srcOrd="1" destOrd="0" presId="urn:microsoft.com/office/officeart/2018/2/layout/IconLabelDescriptionList"/>
    <dgm:cxn modelId="{C0DA7C8B-8A4D-4E7C-A9C6-8D37CFE3AFDC}" type="presParOf" srcId="{276D0159-915A-421B-8718-E4FB84E8C8A2}" destId="{2026A5AA-8DA9-4BBA-A187-C1443EF9A72A}" srcOrd="2" destOrd="0" presId="urn:microsoft.com/office/officeart/2018/2/layout/IconLabelDescriptionList"/>
    <dgm:cxn modelId="{DADE468D-8412-4B93-848A-B7E2538F514D}" type="presParOf" srcId="{2026A5AA-8DA9-4BBA-A187-C1443EF9A72A}" destId="{2B957316-047E-466E-9FBA-04CF34EDE63E}" srcOrd="0" destOrd="0" presId="urn:microsoft.com/office/officeart/2018/2/layout/IconLabelDescriptionList"/>
    <dgm:cxn modelId="{B3862B70-2369-400A-AF4D-620265F2F62C}" type="presParOf" srcId="{2026A5AA-8DA9-4BBA-A187-C1443EF9A72A}" destId="{7BE37772-F564-496B-92FB-15575DA31285}" srcOrd="1" destOrd="0" presId="urn:microsoft.com/office/officeart/2018/2/layout/IconLabelDescriptionList"/>
    <dgm:cxn modelId="{EA1BCF46-0D31-44B2-BFCD-515A06EE9D0F}" type="presParOf" srcId="{2026A5AA-8DA9-4BBA-A187-C1443EF9A72A}" destId="{55181B92-4FA4-46E5-B0BA-2978A7D4415B}" srcOrd="2" destOrd="0" presId="urn:microsoft.com/office/officeart/2018/2/layout/IconLabelDescriptionList"/>
    <dgm:cxn modelId="{E1BE66DC-2052-4885-8ADB-41DD0E47133D}" type="presParOf" srcId="{2026A5AA-8DA9-4BBA-A187-C1443EF9A72A}" destId="{DFCC2DD4-00F5-4484-BBD9-283141B38441}" srcOrd="3" destOrd="0" presId="urn:microsoft.com/office/officeart/2018/2/layout/IconLabelDescriptionList"/>
    <dgm:cxn modelId="{9C824DFD-63A1-4161-A667-A8AC3CBCAACA}" type="presParOf" srcId="{2026A5AA-8DA9-4BBA-A187-C1443EF9A72A}" destId="{62CF96CA-936C-47CD-B471-6F9970DD6E4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350E0E-7EE8-413A-8BA1-760C3C1830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1152C7-A61E-4211-B0E6-88AF5AEE0B8B}">
      <dgm:prSet/>
      <dgm:spPr/>
      <dgm:t>
        <a:bodyPr/>
        <a:lstStyle/>
        <a:p>
          <a:r>
            <a:rPr lang="fr-FR" b="1"/>
            <a:t>Choix de Python:</a:t>
          </a:r>
          <a:endParaRPr lang="en-US"/>
        </a:p>
      </dgm:t>
    </dgm:pt>
    <dgm:pt modelId="{A74BA200-7461-4607-9F1F-1460EAE22B18}" type="parTrans" cxnId="{21381500-A88F-4DBC-93BE-DAFAB4A3E760}">
      <dgm:prSet/>
      <dgm:spPr/>
      <dgm:t>
        <a:bodyPr/>
        <a:lstStyle/>
        <a:p>
          <a:endParaRPr lang="en-US"/>
        </a:p>
      </dgm:t>
    </dgm:pt>
    <dgm:pt modelId="{9B82F80F-F9A1-44A5-B8AD-BBDCE2B8D9A4}" type="sibTrans" cxnId="{21381500-A88F-4DBC-93BE-DAFAB4A3E760}">
      <dgm:prSet/>
      <dgm:spPr/>
      <dgm:t>
        <a:bodyPr/>
        <a:lstStyle/>
        <a:p>
          <a:endParaRPr lang="en-US"/>
        </a:p>
      </dgm:t>
    </dgm:pt>
    <dgm:pt modelId="{2E4437A0-F03B-48C8-A44E-880C748C7EA7}">
      <dgm:prSet/>
      <dgm:spPr/>
      <dgm:t>
        <a:bodyPr/>
        <a:lstStyle/>
        <a:p>
          <a:r>
            <a:rPr lang="fr-FR"/>
            <a:t>Simple syntaxe</a:t>
          </a:r>
          <a:endParaRPr lang="en-US"/>
        </a:p>
      </dgm:t>
    </dgm:pt>
    <dgm:pt modelId="{5C6C6C11-D24E-436F-BBF8-7EBED9F7443F}" type="parTrans" cxnId="{D7032843-E801-4452-AD75-635CA0F9B34D}">
      <dgm:prSet/>
      <dgm:spPr/>
      <dgm:t>
        <a:bodyPr/>
        <a:lstStyle/>
        <a:p>
          <a:endParaRPr lang="en-US"/>
        </a:p>
      </dgm:t>
    </dgm:pt>
    <dgm:pt modelId="{671AEEFD-4AAC-47AC-A1A1-194B9ECF75EB}" type="sibTrans" cxnId="{D7032843-E801-4452-AD75-635CA0F9B34D}">
      <dgm:prSet/>
      <dgm:spPr/>
      <dgm:t>
        <a:bodyPr/>
        <a:lstStyle/>
        <a:p>
          <a:endParaRPr lang="en-US"/>
        </a:p>
      </dgm:t>
    </dgm:pt>
    <dgm:pt modelId="{3E17F52E-CE44-49BF-BF6D-388339963116}">
      <dgm:prSet/>
      <dgm:spPr/>
      <dgm:t>
        <a:bodyPr/>
        <a:lstStyle/>
        <a:p>
          <a:r>
            <a:rPr lang="fr-FR"/>
            <a:t>Plusieurs libraries</a:t>
          </a:r>
          <a:endParaRPr lang="en-US"/>
        </a:p>
      </dgm:t>
    </dgm:pt>
    <dgm:pt modelId="{8EB0CC99-A493-442C-B793-18617E0AB47F}" type="parTrans" cxnId="{D8A47EAD-13F2-4225-95EF-66AB7E7224C3}">
      <dgm:prSet/>
      <dgm:spPr/>
      <dgm:t>
        <a:bodyPr/>
        <a:lstStyle/>
        <a:p>
          <a:endParaRPr lang="en-US"/>
        </a:p>
      </dgm:t>
    </dgm:pt>
    <dgm:pt modelId="{34CA8DF5-4EFA-4F54-9BED-55DA6908AB0F}" type="sibTrans" cxnId="{D8A47EAD-13F2-4225-95EF-66AB7E7224C3}">
      <dgm:prSet/>
      <dgm:spPr/>
      <dgm:t>
        <a:bodyPr/>
        <a:lstStyle/>
        <a:p>
          <a:endParaRPr lang="en-US"/>
        </a:p>
      </dgm:t>
    </dgm:pt>
    <dgm:pt modelId="{CEF1A136-09D2-42FD-A0CD-8E048F50DBEA}">
      <dgm:prSet/>
      <dgm:spPr/>
      <dgm:t>
        <a:bodyPr/>
        <a:lstStyle/>
        <a:p>
          <a:r>
            <a:rPr lang="fr-FR"/>
            <a:t>Typage dynamique et fort</a:t>
          </a:r>
          <a:endParaRPr lang="en-US"/>
        </a:p>
      </dgm:t>
    </dgm:pt>
    <dgm:pt modelId="{80948B3B-37AE-4A6B-BF7F-173243DFE078}" type="parTrans" cxnId="{52DE193A-3F3F-4314-B859-72D4AFEE874B}">
      <dgm:prSet/>
      <dgm:spPr/>
      <dgm:t>
        <a:bodyPr/>
        <a:lstStyle/>
        <a:p>
          <a:endParaRPr lang="en-US"/>
        </a:p>
      </dgm:t>
    </dgm:pt>
    <dgm:pt modelId="{494680F0-C397-442E-BF53-32C8549D40D6}" type="sibTrans" cxnId="{52DE193A-3F3F-4314-B859-72D4AFEE874B}">
      <dgm:prSet/>
      <dgm:spPr/>
      <dgm:t>
        <a:bodyPr/>
        <a:lstStyle/>
        <a:p>
          <a:endParaRPr lang="en-US"/>
        </a:p>
      </dgm:t>
    </dgm:pt>
    <dgm:pt modelId="{AA37FDAF-A4BE-4057-9306-35F9B9E073DA}">
      <dgm:prSet/>
      <dgm:spPr/>
      <dgm:t>
        <a:bodyPr/>
        <a:lstStyle/>
        <a:p>
          <a:r>
            <a:rPr lang="fr-FR"/>
            <a:t>grande communauté</a:t>
          </a:r>
          <a:endParaRPr lang="en-US"/>
        </a:p>
      </dgm:t>
    </dgm:pt>
    <dgm:pt modelId="{E7CDA9D4-E049-4347-86A7-C53A489A7E0A}" type="parTrans" cxnId="{5FD10A34-646F-4E93-B7CD-8238132CEEE9}">
      <dgm:prSet/>
      <dgm:spPr/>
      <dgm:t>
        <a:bodyPr/>
        <a:lstStyle/>
        <a:p>
          <a:endParaRPr lang="en-US"/>
        </a:p>
      </dgm:t>
    </dgm:pt>
    <dgm:pt modelId="{D23EC7CE-2E1C-4CD6-8F02-E2B462884571}" type="sibTrans" cxnId="{5FD10A34-646F-4E93-B7CD-8238132CEEE9}">
      <dgm:prSet/>
      <dgm:spPr/>
      <dgm:t>
        <a:bodyPr/>
        <a:lstStyle/>
        <a:p>
          <a:endParaRPr lang="en-US"/>
        </a:p>
      </dgm:t>
    </dgm:pt>
    <dgm:pt modelId="{40552A4F-8ADD-46F3-A421-CBFF59077333}">
      <dgm:prSet/>
      <dgm:spPr/>
      <dgm:t>
        <a:bodyPr/>
        <a:lstStyle/>
        <a:p>
          <a:r>
            <a:rPr lang="fr-FR" b="1"/>
            <a:t>Outils:</a:t>
          </a:r>
          <a:endParaRPr lang="en-US"/>
        </a:p>
      </dgm:t>
    </dgm:pt>
    <dgm:pt modelId="{0D867249-BBD4-4A9B-B0FA-1395C060FE5B}" type="parTrans" cxnId="{1D9D10D8-AC89-41A2-94C2-AC4B04159CD2}">
      <dgm:prSet/>
      <dgm:spPr/>
      <dgm:t>
        <a:bodyPr/>
        <a:lstStyle/>
        <a:p>
          <a:endParaRPr lang="en-US"/>
        </a:p>
      </dgm:t>
    </dgm:pt>
    <dgm:pt modelId="{2FD9B4CB-0C6A-45A2-9DA1-47E6DA81884F}" type="sibTrans" cxnId="{1D9D10D8-AC89-41A2-94C2-AC4B04159CD2}">
      <dgm:prSet/>
      <dgm:spPr/>
      <dgm:t>
        <a:bodyPr/>
        <a:lstStyle/>
        <a:p>
          <a:endParaRPr lang="en-US"/>
        </a:p>
      </dgm:t>
    </dgm:pt>
    <dgm:pt modelId="{F891018C-641C-4C34-9498-5D9C9B67FCBF}">
      <dgm:prSet/>
      <dgm:spPr/>
      <dgm:t>
        <a:bodyPr/>
        <a:lstStyle/>
        <a:p>
          <a:r>
            <a:rPr lang="fr-FR"/>
            <a:t>BeautifulSoup</a:t>
          </a:r>
          <a:endParaRPr lang="en-US"/>
        </a:p>
      </dgm:t>
    </dgm:pt>
    <dgm:pt modelId="{9FA5E25D-355C-4975-9FCB-E0C9AAA4F6DD}" type="parTrans" cxnId="{0082FC0A-2B2D-42A8-9D69-89CBE2632F4C}">
      <dgm:prSet/>
      <dgm:spPr/>
      <dgm:t>
        <a:bodyPr/>
        <a:lstStyle/>
        <a:p>
          <a:endParaRPr lang="en-US"/>
        </a:p>
      </dgm:t>
    </dgm:pt>
    <dgm:pt modelId="{1EDF7352-197E-4504-BB77-6A59F25DE847}" type="sibTrans" cxnId="{0082FC0A-2B2D-42A8-9D69-89CBE2632F4C}">
      <dgm:prSet/>
      <dgm:spPr/>
      <dgm:t>
        <a:bodyPr/>
        <a:lstStyle/>
        <a:p>
          <a:endParaRPr lang="en-US"/>
        </a:p>
      </dgm:t>
    </dgm:pt>
    <dgm:pt modelId="{BC14E9C7-8F50-4191-8A29-E589522C41DD}">
      <dgm:prSet/>
      <dgm:spPr/>
      <dgm:t>
        <a:bodyPr/>
        <a:lstStyle/>
        <a:p>
          <a:r>
            <a:rPr lang="fr-FR"/>
            <a:t>scrapy</a:t>
          </a:r>
          <a:endParaRPr lang="en-US"/>
        </a:p>
      </dgm:t>
    </dgm:pt>
    <dgm:pt modelId="{8641B407-F630-4BD8-B938-D13A429A4CCD}" type="parTrans" cxnId="{FD217718-229C-47C5-86D9-400B0319A2BC}">
      <dgm:prSet/>
      <dgm:spPr/>
      <dgm:t>
        <a:bodyPr/>
        <a:lstStyle/>
        <a:p>
          <a:endParaRPr lang="en-US"/>
        </a:p>
      </dgm:t>
    </dgm:pt>
    <dgm:pt modelId="{20865445-4241-41AC-B50B-ABA82352EEAC}" type="sibTrans" cxnId="{FD217718-229C-47C5-86D9-400B0319A2BC}">
      <dgm:prSet/>
      <dgm:spPr/>
      <dgm:t>
        <a:bodyPr/>
        <a:lstStyle/>
        <a:p>
          <a:endParaRPr lang="en-US"/>
        </a:p>
      </dgm:t>
    </dgm:pt>
    <dgm:pt modelId="{F97C5F86-8C0D-4FE6-AAAE-1B581525C430}" type="pres">
      <dgm:prSet presAssocID="{9D350E0E-7EE8-413A-8BA1-760C3C18303F}" presName="linear" presStyleCnt="0">
        <dgm:presLayoutVars>
          <dgm:animLvl val="lvl"/>
          <dgm:resizeHandles val="exact"/>
        </dgm:presLayoutVars>
      </dgm:prSet>
      <dgm:spPr/>
    </dgm:pt>
    <dgm:pt modelId="{62B8BE91-C9DB-4557-8649-09DBAB2A81C0}" type="pres">
      <dgm:prSet presAssocID="{D81152C7-A61E-4211-B0E6-88AF5AEE0B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4FC8196-225E-4949-B761-1FA6F14FB58B}" type="pres">
      <dgm:prSet presAssocID="{D81152C7-A61E-4211-B0E6-88AF5AEE0B8B}" presName="childText" presStyleLbl="revTx" presStyleIdx="0" presStyleCnt="2">
        <dgm:presLayoutVars>
          <dgm:bulletEnabled val="1"/>
        </dgm:presLayoutVars>
      </dgm:prSet>
      <dgm:spPr/>
    </dgm:pt>
    <dgm:pt modelId="{29A5488E-AB53-4C1D-AE58-7179C64A5705}" type="pres">
      <dgm:prSet presAssocID="{40552A4F-8ADD-46F3-A421-CBFF5907733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F36D9AA-AC01-43FA-B8EE-EFCFD7822FB3}" type="pres">
      <dgm:prSet presAssocID="{40552A4F-8ADD-46F3-A421-CBFF5907733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1381500-A88F-4DBC-93BE-DAFAB4A3E760}" srcId="{9D350E0E-7EE8-413A-8BA1-760C3C18303F}" destId="{D81152C7-A61E-4211-B0E6-88AF5AEE0B8B}" srcOrd="0" destOrd="0" parTransId="{A74BA200-7461-4607-9F1F-1460EAE22B18}" sibTransId="{9B82F80F-F9A1-44A5-B8AD-BBDCE2B8D9A4}"/>
    <dgm:cxn modelId="{0082FC0A-2B2D-42A8-9D69-89CBE2632F4C}" srcId="{40552A4F-8ADD-46F3-A421-CBFF59077333}" destId="{F891018C-641C-4C34-9498-5D9C9B67FCBF}" srcOrd="0" destOrd="0" parTransId="{9FA5E25D-355C-4975-9FCB-E0C9AAA4F6DD}" sibTransId="{1EDF7352-197E-4504-BB77-6A59F25DE847}"/>
    <dgm:cxn modelId="{FD217718-229C-47C5-86D9-400B0319A2BC}" srcId="{40552A4F-8ADD-46F3-A421-CBFF59077333}" destId="{BC14E9C7-8F50-4191-8A29-E589522C41DD}" srcOrd="1" destOrd="0" parTransId="{8641B407-F630-4BD8-B938-D13A429A4CCD}" sibTransId="{20865445-4241-41AC-B50B-ABA82352EEAC}"/>
    <dgm:cxn modelId="{25641819-296C-485C-AEE9-C266CB02F0B3}" type="presOf" srcId="{40552A4F-8ADD-46F3-A421-CBFF59077333}" destId="{29A5488E-AB53-4C1D-AE58-7179C64A5705}" srcOrd="0" destOrd="0" presId="urn:microsoft.com/office/officeart/2005/8/layout/vList2"/>
    <dgm:cxn modelId="{5FD10A34-646F-4E93-B7CD-8238132CEEE9}" srcId="{D81152C7-A61E-4211-B0E6-88AF5AEE0B8B}" destId="{AA37FDAF-A4BE-4057-9306-35F9B9E073DA}" srcOrd="3" destOrd="0" parTransId="{E7CDA9D4-E049-4347-86A7-C53A489A7E0A}" sibTransId="{D23EC7CE-2E1C-4CD6-8F02-E2B462884571}"/>
    <dgm:cxn modelId="{52DE193A-3F3F-4314-B859-72D4AFEE874B}" srcId="{D81152C7-A61E-4211-B0E6-88AF5AEE0B8B}" destId="{CEF1A136-09D2-42FD-A0CD-8E048F50DBEA}" srcOrd="2" destOrd="0" parTransId="{80948B3B-37AE-4A6B-BF7F-173243DFE078}" sibTransId="{494680F0-C397-442E-BF53-32C8549D40D6}"/>
    <dgm:cxn modelId="{D7032843-E801-4452-AD75-635CA0F9B34D}" srcId="{D81152C7-A61E-4211-B0E6-88AF5AEE0B8B}" destId="{2E4437A0-F03B-48C8-A44E-880C748C7EA7}" srcOrd="0" destOrd="0" parTransId="{5C6C6C11-D24E-436F-BBF8-7EBED9F7443F}" sibTransId="{671AEEFD-4AAC-47AC-A1A1-194B9ECF75EB}"/>
    <dgm:cxn modelId="{FB43D57E-56D9-40BD-96DC-1B693BEB2F75}" type="presOf" srcId="{F891018C-641C-4C34-9498-5D9C9B67FCBF}" destId="{0F36D9AA-AC01-43FA-B8EE-EFCFD7822FB3}" srcOrd="0" destOrd="0" presId="urn:microsoft.com/office/officeart/2005/8/layout/vList2"/>
    <dgm:cxn modelId="{33094786-9F41-48EC-9CDA-A7200CB9A6A5}" type="presOf" srcId="{BC14E9C7-8F50-4191-8A29-E589522C41DD}" destId="{0F36D9AA-AC01-43FA-B8EE-EFCFD7822FB3}" srcOrd="0" destOrd="1" presId="urn:microsoft.com/office/officeart/2005/8/layout/vList2"/>
    <dgm:cxn modelId="{91382895-B35C-48B9-BDA9-0118CFD2CD94}" type="presOf" srcId="{2E4437A0-F03B-48C8-A44E-880C748C7EA7}" destId="{D4FC8196-225E-4949-B761-1FA6F14FB58B}" srcOrd="0" destOrd="0" presId="urn:microsoft.com/office/officeart/2005/8/layout/vList2"/>
    <dgm:cxn modelId="{D8A47EAD-13F2-4225-95EF-66AB7E7224C3}" srcId="{D81152C7-A61E-4211-B0E6-88AF5AEE0B8B}" destId="{3E17F52E-CE44-49BF-BF6D-388339963116}" srcOrd="1" destOrd="0" parTransId="{8EB0CC99-A493-442C-B793-18617E0AB47F}" sibTransId="{34CA8DF5-4EFA-4F54-9BED-55DA6908AB0F}"/>
    <dgm:cxn modelId="{38869AB8-D9CD-48EF-807E-4103199DC5A1}" type="presOf" srcId="{3E17F52E-CE44-49BF-BF6D-388339963116}" destId="{D4FC8196-225E-4949-B761-1FA6F14FB58B}" srcOrd="0" destOrd="1" presId="urn:microsoft.com/office/officeart/2005/8/layout/vList2"/>
    <dgm:cxn modelId="{7F119ABA-78C5-4447-9F3F-8A6F6B56FF76}" type="presOf" srcId="{9D350E0E-7EE8-413A-8BA1-760C3C18303F}" destId="{F97C5F86-8C0D-4FE6-AAAE-1B581525C430}" srcOrd="0" destOrd="0" presId="urn:microsoft.com/office/officeart/2005/8/layout/vList2"/>
    <dgm:cxn modelId="{7071B0C0-47C7-4DE5-A799-568225B595A5}" type="presOf" srcId="{CEF1A136-09D2-42FD-A0CD-8E048F50DBEA}" destId="{D4FC8196-225E-4949-B761-1FA6F14FB58B}" srcOrd="0" destOrd="2" presId="urn:microsoft.com/office/officeart/2005/8/layout/vList2"/>
    <dgm:cxn modelId="{1D9D10D8-AC89-41A2-94C2-AC4B04159CD2}" srcId="{9D350E0E-7EE8-413A-8BA1-760C3C18303F}" destId="{40552A4F-8ADD-46F3-A421-CBFF59077333}" srcOrd="1" destOrd="0" parTransId="{0D867249-BBD4-4A9B-B0FA-1395C060FE5B}" sibTransId="{2FD9B4CB-0C6A-45A2-9DA1-47E6DA81884F}"/>
    <dgm:cxn modelId="{9E357FDD-DAFC-4024-83C2-3FC3707FF1D5}" type="presOf" srcId="{AA37FDAF-A4BE-4057-9306-35F9B9E073DA}" destId="{D4FC8196-225E-4949-B761-1FA6F14FB58B}" srcOrd="0" destOrd="3" presId="urn:microsoft.com/office/officeart/2005/8/layout/vList2"/>
    <dgm:cxn modelId="{F3A546E4-8F36-4D2B-9997-5663A7A64046}" type="presOf" srcId="{D81152C7-A61E-4211-B0E6-88AF5AEE0B8B}" destId="{62B8BE91-C9DB-4557-8649-09DBAB2A81C0}" srcOrd="0" destOrd="0" presId="urn:microsoft.com/office/officeart/2005/8/layout/vList2"/>
    <dgm:cxn modelId="{458D5269-69CA-431D-954A-1742D9E49AF2}" type="presParOf" srcId="{F97C5F86-8C0D-4FE6-AAAE-1B581525C430}" destId="{62B8BE91-C9DB-4557-8649-09DBAB2A81C0}" srcOrd="0" destOrd="0" presId="urn:microsoft.com/office/officeart/2005/8/layout/vList2"/>
    <dgm:cxn modelId="{F1E5F2A8-191D-435E-8E8F-1AFE98C737E1}" type="presParOf" srcId="{F97C5F86-8C0D-4FE6-AAAE-1B581525C430}" destId="{D4FC8196-225E-4949-B761-1FA6F14FB58B}" srcOrd="1" destOrd="0" presId="urn:microsoft.com/office/officeart/2005/8/layout/vList2"/>
    <dgm:cxn modelId="{A6FFE8C6-B793-4C5B-BAC2-80B60F531410}" type="presParOf" srcId="{F97C5F86-8C0D-4FE6-AAAE-1B581525C430}" destId="{29A5488E-AB53-4C1D-AE58-7179C64A5705}" srcOrd="2" destOrd="0" presId="urn:microsoft.com/office/officeart/2005/8/layout/vList2"/>
    <dgm:cxn modelId="{A1D43FCE-9E7A-43AA-87C4-FFE4BD1BF401}" type="presParOf" srcId="{F97C5F86-8C0D-4FE6-AAAE-1B581525C430}" destId="{0F36D9AA-AC01-43FA-B8EE-EFCFD7822FB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2B5E7A-CB99-4BCA-AEEA-D35642A70D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4ED9D0-91B3-46AE-BC90-8B710370159A}">
      <dgm:prSet/>
      <dgm:spPr/>
      <dgm:t>
        <a:bodyPr/>
        <a:lstStyle/>
        <a:p>
          <a:r>
            <a:rPr lang="fr-FR" dirty="0">
              <a:latin typeface="Gill Sans MT"/>
            </a:rPr>
            <a:t>Envoyez</a:t>
          </a:r>
          <a:r>
            <a:rPr lang="fr-FR" dirty="0"/>
            <a:t> une requête HTTP à l'URL de la page Web (python-</a:t>
          </a:r>
          <a:r>
            <a:rPr lang="fr-FR" dirty="0" err="1"/>
            <a:t>requests</a:t>
          </a:r>
          <a:r>
            <a:rPr lang="fr-FR" dirty="0"/>
            <a:t>).</a:t>
          </a:r>
          <a:endParaRPr lang="en-US" dirty="0"/>
        </a:p>
      </dgm:t>
    </dgm:pt>
    <dgm:pt modelId="{DED9698E-A6E2-46A2-BF39-EA85EEBFA67F}" type="parTrans" cxnId="{D1D440E9-3B7B-4D22-A06E-B165F75770B2}">
      <dgm:prSet/>
      <dgm:spPr/>
      <dgm:t>
        <a:bodyPr/>
        <a:lstStyle/>
        <a:p>
          <a:endParaRPr lang="en-US"/>
        </a:p>
      </dgm:t>
    </dgm:pt>
    <dgm:pt modelId="{729323A2-E0EE-4161-9A31-57A4F7D333FF}" type="sibTrans" cxnId="{D1D440E9-3B7B-4D22-A06E-B165F75770B2}">
      <dgm:prSet/>
      <dgm:spPr/>
      <dgm:t>
        <a:bodyPr/>
        <a:lstStyle/>
        <a:p>
          <a:endParaRPr lang="en-US"/>
        </a:p>
      </dgm:t>
    </dgm:pt>
    <dgm:pt modelId="{FE7CB3A7-B3E8-42C3-B5B7-EE5A60F0F5B5}">
      <dgm:prSet/>
      <dgm:spPr/>
      <dgm:t>
        <a:bodyPr/>
        <a:lstStyle/>
        <a:p>
          <a:r>
            <a:rPr lang="fr-FR" dirty="0">
              <a:latin typeface="Gill Sans MT"/>
            </a:rPr>
            <a:t>Créer</a:t>
          </a:r>
          <a:r>
            <a:rPr lang="fr-FR" dirty="0"/>
            <a:t> un analyseur de structure de page html  (html5lib).</a:t>
          </a:r>
          <a:endParaRPr lang="en-US" dirty="0"/>
        </a:p>
      </dgm:t>
    </dgm:pt>
    <dgm:pt modelId="{5B55312E-8E49-46BF-9590-DE77ED62DCED}" type="parTrans" cxnId="{26327F13-B6E8-45BE-B8BB-9CF550B40E1A}">
      <dgm:prSet/>
      <dgm:spPr/>
      <dgm:t>
        <a:bodyPr/>
        <a:lstStyle/>
        <a:p>
          <a:endParaRPr lang="en-US"/>
        </a:p>
      </dgm:t>
    </dgm:pt>
    <dgm:pt modelId="{B5008311-6DB5-4664-B181-6E5D9BE977AC}" type="sibTrans" cxnId="{26327F13-B6E8-45BE-B8BB-9CF550B40E1A}">
      <dgm:prSet/>
      <dgm:spPr/>
      <dgm:t>
        <a:bodyPr/>
        <a:lstStyle/>
        <a:p>
          <a:endParaRPr lang="en-US"/>
        </a:p>
      </dgm:t>
    </dgm:pt>
    <dgm:pt modelId="{2E3EB2A5-5DFC-4061-894B-415771B4B6AE}">
      <dgm:prSet/>
      <dgm:spPr/>
      <dgm:t>
        <a:bodyPr/>
        <a:lstStyle/>
        <a:p>
          <a:r>
            <a:rPr lang="fr-FR" dirty="0"/>
            <a:t>Parcours de </a:t>
          </a:r>
          <a:r>
            <a:rPr lang="fr-FR" dirty="0">
              <a:latin typeface="Gill Sans MT"/>
            </a:rPr>
            <a:t>l'arborescence</a:t>
          </a:r>
          <a:r>
            <a:rPr lang="fr-FR" dirty="0"/>
            <a:t> et extraire de données(</a:t>
          </a:r>
          <a:r>
            <a:rPr lang="fr-FR" dirty="0" err="1">
              <a:latin typeface="Gill Sans MT"/>
            </a:rPr>
            <a:t>BeautifulSoup</a:t>
          </a:r>
          <a:r>
            <a:rPr lang="fr-FR" dirty="0"/>
            <a:t>)</a:t>
          </a:r>
          <a:endParaRPr lang="en-US" dirty="0"/>
        </a:p>
      </dgm:t>
    </dgm:pt>
    <dgm:pt modelId="{393715F3-81F6-4CED-B877-30EA1C7FD006}" type="parTrans" cxnId="{0B233CFD-0577-4C75-AF59-48C296E40C9F}">
      <dgm:prSet/>
      <dgm:spPr/>
      <dgm:t>
        <a:bodyPr/>
        <a:lstStyle/>
        <a:p>
          <a:endParaRPr lang="en-US"/>
        </a:p>
      </dgm:t>
    </dgm:pt>
    <dgm:pt modelId="{4EA89AEE-DD97-43CC-80C7-12977C9FC96B}" type="sibTrans" cxnId="{0B233CFD-0577-4C75-AF59-48C296E40C9F}">
      <dgm:prSet/>
      <dgm:spPr/>
      <dgm:t>
        <a:bodyPr/>
        <a:lstStyle/>
        <a:p>
          <a:endParaRPr lang="en-US"/>
        </a:p>
      </dgm:t>
    </dgm:pt>
    <dgm:pt modelId="{88C30608-D326-4CFD-8942-7AAA124AE7DC}" type="pres">
      <dgm:prSet presAssocID="{FA2B5E7A-CB99-4BCA-AEEA-D35642A70D6D}" presName="root" presStyleCnt="0">
        <dgm:presLayoutVars>
          <dgm:dir/>
          <dgm:resizeHandles val="exact"/>
        </dgm:presLayoutVars>
      </dgm:prSet>
      <dgm:spPr/>
    </dgm:pt>
    <dgm:pt modelId="{29132697-0FA6-4D22-B2F1-FE9B450B4C42}" type="pres">
      <dgm:prSet presAssocID="{694ED9D0-91B3-46AE-BC90-8B710370159A}" presName="compNode" presStyleCnt="0"/>
      <dgm:spPr/>
    </dgm:pt>
    <dgm:pt modelId="{27C43D65-FC8F-4B5D-A1E4-56E14E8C3D01}" type="pres">
      <dgm:prSet presAssocID="{694ED9D0-91B3-46AE-BC90-8B710370159A}" presName="bgRect" presStyleLbl="bgShp" presStyleIdx="0" presStyleCnt="3"/>
      <dgm:spPr/>
    </dgm:pt>
    <dgm:pt modelId="{393F2D27-05DE-4BC7-B8DF-EEAD4103F969}" type="pres">
      <dgm:prSet presAssocID="{694ED9D0-91B3-46AE-BC90-8B71037015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ur"/>
        </a:ext>
      </dgm:extLst>
    </dgm:pt>
    <dgm:pt modelId="{41B311CD-EDDB-49F3-90EF-3BED6486D912}" type="pres">
      <dgm:prSet presAssocID="{694ED9D0-91B3-46AE-BC90-8B710370159A}" presName="spaceRect" presStyleCnt="0"/>
      <dgm:spPr/>
    </dgm:pt>
    <dgm:pt modelId="{806A999D-4061-4128-9A83-F24A10752713}" type="pres">
      <dgm:prSet presAssocID="{694ED9D0-91B3-46AE-BC90-8B710370159A}" presName="parTx" presStyleLbl="revTx" presStyleIdx="0" presStyleCnt="3">
        <dgm:presLayoutVars>
          <dgm:chMax val="0"/>
          <dgm:chPref val="0"/>
        </dgm:presLayoutVars>
      </dgm:prSet>
      <dgm:spPr/>
    </dgm:pt>
    <dgm:pt modelId="{44542E55-4927-4743-A4B6-97D11988CA57}" type="pres">
      <dgm:prSet presAssocID="{729323A2-E0EE-4161-9A31-57A4F7D333FF}" presName="sibTrans" presStyleCnt="0"/>
      <dgm:spPr/>
    </dgm:pt>
    <dgm:pt modelId="{A9D4F3F0-8F46-4BF6-A11E-E35162C8ACC5}" type="pres">
      <dgm:prSet presAssocID="{FE7CB3A7-B3E8-42C3-B5B7-EE5A60F0F5B5}" presName="compNode" presStyleCnt="0"/>
      <dgm:spPr/>
    </dgm:pt>
    <dgm:pt modelId="{670CC763-1432-4674-8DC4-03A5F3CFB881}" type="pres">
      <dgm:prSet presAssocID="{FE7CB3A7-B3E8-42C3-B5B7-EE5A60F0F5B5}" presName="bgRect" presStyleLbl="bgShp" presStyleIdx="1" presStyleCnt="3"/>
      <dgm:spPr/>
    </dgm:pt>
    <dgm:pt modelId="{004E8270-2DB5-4BA4-91A2-F4AA1C2966E5}" type="pres">
      <dgm:prSet presAssocID="{FE7CB3A7-B3E8-42C3-B5B7-EE5A60F0F5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093D185-A8D4-4710-AC3C-77C12B2A27F9}" type="pres">
      <dgm:prSet presAssocID="{FE7CB3A7-B3E8-42C3-B5B7-EE5A60F0F5B5}" presName="spaceRect" presStyleCnt="0"/>
      <dgm:spPr/>
    </dgm:pt>
    <dgm:pt modelId="{0958DEE2-91E6-42DF-8461-4E9690A20BBA}" type="pres">
      <dgm:prSet presAssocID="{FE7CB3A7-B3E8-42C3-B5B7-EE5A60F0F5B5}" presName="parTx" presStyleLbl="revTx" presStyleIdx="1" presStyleCnt="3">
        <dgm:presLayoutVars>
          <dgm:chMax val="0"/>
          <dgm:chPref val="0"/>
        </dgm:presLayoutVars>
      </dgm:prSet>
      <dgm:spPr/>
    </dgm:pt>
    <dgm:pt modelId="{19733D86-94DB-49CB-9E7F-E23E8BABC5DB}" type="pres">
      <dgm:prSet presAssocID="{B5008311-6DB5-4664-B181-6E5D9BE977AC}" presName="sibTrans" presStyleCnt="0"/>
      <dgm:spPr/>
    </dgm:pt>
    <dgm:pt modelId="{3D39A46F-19FC-4954-BDC5-07DB5A0C3493}" type="pres">
      <dgm:prSet presAssocID="{2E3EB2A5-5DFC-4061-894B-415771B4B6AE}" presName="compNode" presStyleCnt="0"/>
      <dgm:spPr/>
    </dgm:pt>
    <dgm:pt modelId="{CD275E60-12FE-4118-A5EF-29A409C95EFD}" type="pres">
      <dgm:prSet presAssocID="{2E3EB2A5-5DFC-4061-894B-415771B4B6AE}" presName="bgRect" presStyleLbl="bgShp" presStyleIdx="2" presStyleCnt="3"/>
      <dgm:spPr/>
    </dgm:pt>
    <dgm:pt modelId="{7FE03BBC-A268-440D-8F87-A1079103D72B}" type="pres">
      <dgm:prSet presAssocID="{2E3EB2A5-5DFC-4061-894B-415771B4B6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26ADFE06-CA29-4252-A220-94034051106B}" type="pres">
      <dgm:prSet presAssocID="{2E3EB2A5-5DFC-4061-894B-415771B4B6AE}" presName="spaceRect" presStyleCnt="0"/>
      <dgm:spPr/>
    </dgm:pt>
    <dgm:pt modelId="{2FCB0E52-4F30-4980-AA4F-1B103A072467}" type="pres">
      <dgm:prSet presAssocID="{2E3EB2A5-5DFC-4061-894B-415771B4B6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327F13-B6E8-45BE-B8BB-9CF550B40E1A}" srcId="{FA2B5E7A-CB99-4BCA-AEEA-D35642A70D6D}" destId="{FE7CB3A7-B3E8-42C3-B5B7-EE5A60F0F5B5}" srcOrd="1" destOrd="0" parTransId="{5B55312E-8E49-46BF-9590-DE77ED62DCED}" sibTransId="{B5008311-6DB5-4664-B181-6E5D9BE977AC}"/>
    <dgm:cxn modelId="{0559EB8F-D045-4050-BF22-56F978C2CD20}" type="presOf" srcId="{694ED9D0-91B3-46AE-BC90-8B710370159A}" destId="{806A999D-4061-4128-9A83-F24A10752713}" srcOrd="0" destOrd="0" presId="urn:microsoft.com/office/officeart/2018/2/layout/IconVerticalSolidList"/>
    <dgm:cxn modelId="{CEDB40B0-7737-48EC-B19E-ADCFFC3D1D93}" type="presOf" srcId="{2E3EB2A5-5DFC-4061-894B-415771B4B6AE}" destId="{2FCB0E52-4F30-4980-AA4F-1B103A072467}" srcOrd="0" destOrd="0" presId="urn:microsoft.com/office/officeart/2018/2/layout/IconVerticalSolidList"/>
    <dgm:cxn modelId="{12D8E6CD-F794-42C3-950F-0FE3BE0FE4A4}" type="presOf" srcId="{FA2B5E7A-CB99-4BCA-AEEA-D35642A70D6D}" destId="{88C30608-D326-4CFD-8942-7AAA124AE7DC}" srcOrd="0" destOrd="0" presId="urn:microsoft.com/office/officeart/2018/2/layout/IconVerticalSolidList"/>
    <dgm:cxn modelId="{FCF571E2-04EC-45A9-893D-F272A631F22B}" type="presOf" srcId="{FE7CB3A7-B3E8-42C3-B5B7-EE5A60F0F5B5}" destId="{0958DEE2-91E6-42DF-8461-4E9690A20BBA}" srcOrd="0" destOrd="0" presId="urn:microsoft.com/office/officeart/2018/2/layout/IconVerticalSolidList"/>
    <dgm:cxn modelId="{D1D440E9-3B7B-4D22-A06E-B165F75770B2}" srcId="{FA2B5E7A-CB99-4BCA-AEEA-D35642A70D6D}" destId="{694ED9D0-91B3-46AE-BC90-8B710370159A}" srcOrd="0" destOrd="0" parTransId="{DED9698E-A6E2-46A2-BF39-EA85EEBFA67F}" sibTransId="{729323A2-E0EE-4161-9A31-57A4F7D333FF}"/>
    <dgm:cxn modelId="{0B233CFD-0577-4C75-AF59-48C296E40C9F}" srcId="{FA2B5E7A-CB99-4BCA-AEEA-D35642A70D6D}" destId="{2E3EB2A5-5DFC-4061-894B-415771B4B6AE}" srcOrd="2" destOrd="0" parTransId="{393715F3-81F6-4CED-B877-30EA1C7FD006}" sibTransId="{4EA89AEE-DD97-43CC-80C7-12977C9FC96B}"/>
    <dgm:cxn modelId="{C2C3E433-216B-48AE-B4B1-48F2E436BA32}" type="presParOf" srcId="{88C30608-D326-4CFD-8942-7AAA124AE7DC}" destId="{29132697-0FA6-4D22-B2F1-FE9B450B4C42}" srcOrd="0" destOrd="0" presId="urn:microsoft.com/office/officeart/2018/2/layout/IconVerticalSolidList"/>
    <dgm:cxn modelId="{DD27A2FF-D140-4803-AC4D-52E4C11B3FCA}" type="presParOf" srcId="{29132697-0FA6-4D22-B2F1-FE9B450B4C42}" destId="{27C43D65-FC8F-4B5D-A1E4-56E14E8C3D01}" srcOrd="0" destOrd="0" presId="urn:microsoft.com/office/officeart/2018/2/layout/IconVerticalSolidList"/>
    <dgm:cxn modelId="{BC59FD71-7010-473F-A8BB-B4A5BE88115A}" type="presParOf" srcId="{29132697-0FA6-4D22-B2F1-FE9B450B4C42}" destId="{393F2D27-05DE-4BC7-B8DF-EEAD4103F969}" srcOrd="1" destOrd="0" presId="urn:microsoft.com/office/officeart/2018/2/layout/IconVerticalSolidList"/>
    <dgm:cxn modelId="{EDB70258-8A64-4C53-9CDA-E674FA8153CF}" type="presParOf" srcId="{29132697-0FA6-4D22-B2F1-FE9B450B4C42}" destId="{41B311CD-EDDB-49F3-90EF-3BED6486D912}" srcOrd="2" destOrd="0" presId="urn:microsoft.com/office/officeart/2018/2/layout/IconVerticalSolidList"/>
    <dgm:cxn modelId="{088DF75F-430A-4410-B055-B3A047554200}" type="presParOf" srcId="{29132697-0FA6-4D22-B2F1-FE9B450B4C42}" destId="{806A999D-4061-4128-9A83-F24A10752713}" srcOrd="3" destOrd="0" presId="urn:microsoft.com/office/officeart/2018/2/layout/IconVerticalSolidList"/>
    <dgm:cxn modelId="{3B90F5E8-BCC6-4F90-94D9-2303B9831702}" type="presParOf" srcId="{88C30608-D326-4CFD-8942-7AAA124AE7DC}" destId="{44542E55-4927-4743-A4B6-97D11988CA57}" srcOrd="1" destOrd="0" presId="urn:microsoft.com/office/officeart/2018/2/layout/IconVerticalSolidList"/>
    <dgm:cxn modelId="{DD0747C9-6B19-4A48-A263-3BDB37B99486}" type="presParOf" srcId="{88C30608-D326-4CFD-8942-7AAA124AE7DC}" destId="{A9D4F3F0-8F46-4BF6-A11E-E35162C8ACC5}" srcOrd="2" destOrd="0" presId="urn:microsoft.com/office/officeart/2018/2/layout/IconVerticalSolidList"/>
    <dgm:cxn modelId="{2574951B-9976-40B7-AF23-AB2C07BD7DED}" type="presParOf" srcId="{A9D4F3F0-8F46-4BF6-A11E-E35162C8ACC5}" destId="{670CC763-1432-4674-8DC4-03A5F3CFB881}" srcOrd="0" destOrd="0" presId="urn:microsoft.com/office/officeart/2018/2/layout/IconVerticalSolidList"/>
    <dgm:cxn modelId="{A5E67436-3062-4DC7-A4A6-0AFFD4B12917}" type="presParOf" srcId="{A9D4F3F0-8F46-4BF6-A11E-E35162C8ACC5}" destId="{004E8270-2DB5-4BA4-91A2-F4AA1C2966E5}" srcOrd="1" destOrd="0" presId="urn:microsoft.com/office/officeart/2018/2/layout/IconVerticalSolidList"/>
    <dgm:cxn modelId="{EB91DE9E-B1E4-4E81-8EE2-EE82CC843BDA}" type="presParOf" srcId="{A9D4F3F0-8F46-4BF6-A11E-E35162C8ACC5}" destId="{F093D185-A8D4-4710-AC3C-77C12B2A27F9}" srcOrd="2" destOrd="0" presId="urn:microsoft.com/office/officeart/2018/2/layout/IconVerticalSolidList"/>
    <dgm:cxn modelId="{B0C61758-55A8-46F7-B6BE-8EC725932E58}" type="presParOf" srcId="{A9D4F3F0-8F46-4BF6-A11E-E35162C8ACC5}" destId="{0958DEE2-91E6-42DF-8461-4E9690A20BBA}" srcOrd="3" destOrd="0" presId="urn:microsoft.com/office/officeart/2018/2/layout/IconVerticalSolidList"/>
    <dgm:cxn modelId="{ECAF03F2-1527-48E5-9235-CB0A0D1044BF}" type="presParOf" srcId="{88C30608-D326-4CFD-8942-7AAA124AE7DC}" destId="{19733D86-94DB-49CB-9E7F-E23E8BABC5DB}" srcOrd="3" destOrd="0" presId="urn:microsoft.com/office/officeart/2018/2/layout/IconVerticalSolidList"/>
    <dgm:cxn modelId="{D6A6839E-0D17-49AD-BBA1-75523A9A3089}" type="presParOf" srcId="{88C30608-D326-4CFD-8942-7AAA124AE7DC}" destId="{3D39A46F-19FC-4954-BDC5-07DB5A0C3493}" srcOrd="4" destOrd="0" presId="urn:microsoft.com/office/officeart/2018/2/layout/IconVerticalSolidList"/>
    <dgm:cxn modelId="{1CB19C15-6FDB-449A-9CCB-D83F839D009A}" type="presParOf" srcId="{3D39A46F-19FC-4954-BDC5-07DB5A0C3493}" destId="{CD275E60-12FE-4118-A5EF-29A409C95EFD}" srcOrd="0" destOrd="0" presId="urn:microsoft.com/office/officeart/2018/2/layout/IconVerticalSolidList"/>
    <dgm:cxn modelId="{05EE0D6A-A98B-4AAA-970A-D312CA5B26BB}" type="presParOf" srcId="{3D39A46F-19FC-4954-BDC5-07DB5A0C3493}" destId="{7FE03BBC-A268-440D-8F87-A1079103D72B}" srcOrd="1" destOrd="0" presId="urn:microsoft.com/office/officeart/2018/2/layout/IconVerticalSolidList"/>
    <dgm:cxn modelId="{A8FF87F4-79F9-4A07-A757-FE215789FE11}" type="presParOf" srcId="{3D39A46F-19FC-4954-BDC5-07DB5A0C3493}" destId="{26ADFE06-CA29-4252-A220-94034051106B}" srcOrd="2" destOrd="0" presId="urn:microsoft.com/office/officeart/2018/2/layout/IconVerticalSolidList"/>
    <dgm:cxn modelId="{08038D44-CB80-4F3E-91E4-EE0739E0C055}" type="presParOf" srcId="{3D39A46F-19FC-4954-BDC5-07DB5A0C3493}" destId="{2FCB0E52-4F30-4980-AA4F-1B103A0724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2B5E7A-CB99-4BCA-AEEA-D35642A70D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4ED9D0-91B3-46AE-BC90-8B710370159A}">
      <dgm:prSet/>
      <dgm:spPr/>
      <dgm:t>
        <a:bodyPr/>
        <a:lstStyle/>
        <a:p>
          <a:r>
            <a:rPr lang="fr-FR">
              <a:latin typeface="Gill Sans MT"/>
            </a:rPr>
            <a:t>Étape</a:t>
          </a:r>
          <a:r>
            <a:rPr lang="fr-FR"/>
            <a:t> 1: Installation des bibliothèques requises.</a:t>
          </a:r>
          <a:endParaRPr lang="en-US"/>
        </a:p>
      </dgm:t>
    </dgm:pt>
    <dgm:pt modelId="{DED9698E-A6E2-46A2-BF39-EA85EEBFA67F}" type="parTrans" cxnId="{D1D440E9-3B7B-4D22-A06E-B165F75770B2}">
      <dgm:prSet/>
      <dgm:spPr/>
      <dgm:t>
        <a:bodyPr/>
        <a:lstStyle/>
        <a:p>
          <a:endParaRPr lang="en-US"/>
        </a:p>
      </dgm:t>
    </dgm:pt>
    <dgm:pt modelId="{729323A2-E0EE-4161-9A31-57A4F7D333FF}" type="sibTrans" cxnId="{D1D440E9-3B7B-4D22-A06E-B165F75770B2}">
      <dgm:prSet/>
      <dgm:spPr/>
      <dgm:t>
        <a:bodyPr/>
        <a:lstStyle/>
        <a:p>
          <a:endParaRPr lang="en-US"/>
        </a:p>
      </dgm:t>
    </dgm:pt>
    <dgm:pt modelId="{FE7CB3A7-B3E8-42C3-B5B7-EE5A60F0F5B5}">
      <dgm:prSet phldr="0"/>
      <dgm:spPr/>
      <dgm:t>
        <a:bodyPr/>
        <a:lstStyle/>
        <a:p>
          <a:r>
            <a:rPr lang="fr-FR">
              <a:latin typeface="Gill Sans MT"/>
            </a:rPr>
            <a:t>Étape 2: Accéder au contenu HTML à partir de la page Web.</a:t>
          </a:r>
          <a:endParaRPr lang="fr-FR"/>
        </a:p>
      </dgm:t>
    </dgm:pt>
    <dgm:pt modelId="{5B55312E-8E49-46BF-9590-DE77ED62DCED}" type="parTrans" cxnId="{26327F13-B6E8-45BE-B8BB-9CF550B40E1A}">
      <dgm:prSet/>
      <dgm:spPr/>
      <dgm:t>
        <a:bodyPr/>
        <a:lstStyle/>
        <a:p>
          <a:endParaRPr lang="en-US"/>
        </a:p>
      </dgm:t>
    </dgm:pt>
    <dgm:pt modelId="{B5008311-6DB5-4664-B181-6E5D9BE977AC}" type="sibTrans" cxnId="{26327F13-B6E8-45BE-B8BB-9CF550B40E1A}">
      <dgm:prSet/>
      <dgm:spPr/>
      <dgm:t>
        <a:bodyPr/>
        <a:lstStyle/>
        <a:p>
          <a:endParaRPr lang="en-US"/>
        </a:p>
      </dgm:t>
    </dgm:pt>
    <dgm:pt modelId="{2E3EB2A5-5DFC-4061-894B-415771B4B6AE}">
      <dgm:prSet phldr="0"/>
      <dgm:spPr/>
      <dgm:t>
        <a:bodyPr/>
        <a:lstStyle/>
        <a:p>
          <a:r>
            <a:rPr lang="fr-FR"/>
            <a:t>Étape 3: </a:t>
          </a:r>
          <a:r>
            <a:rPr lang="fr-FR">
              <a:latin typeface="Gill Sans MT"/>
            </a:rPr>
            <a:t>Analyse</a:t>
          </a:r>
          <a:r>
            <a:rPr lang="fr-FR"/>
            <a:t> du contenu HTML des pages web.</a:t>
          </a:r>
        </a:p>
      </dgm:t>
    </dgm:pt>
    <dgm:pt modelId="{393715F3-81F6-4CED-B877-30EA1C7FD006}" type="parTrans" cxnId="{0B233CFD-0577-4C75-AF59-48C296E40C9F}">
      <dgm:prSet/>
      <dgm:spPr/>
      <dgm:t>
        <a:bodyPr/>
        <a:lstStyle/>
        <a:p>
          <a:endParaRPr lang="en-US"/>
        </a:p>
      </dgm:t>
    </dgm:pt>
    <dgm:pt modelId="{4EA89AEE-DD97-43CC-80C7-12977C9FC96B}" type="sibTrans" cxnId="{0B233CFD-0577-4C75-AF59-48C296E40C9F}">
      <dgm:prSet/>
      <dgm:spPr/>
      <dgm:t>
        <a:bodyPr/>
        <a:lstStyle/>
        <a:p>
          <a:endParaRPr lang="en-US"/>
        </a:p>
      </dgm:t>
    </dgm:pt>
    <dgm:pt modelId="{A9301DEB-575D-431C-82E0-CFF61E4EE61A}">
      <dgm:prSet phldr="0"/>
      <dgm:spPr/>
      <dgm:t>
        <a:bodyPr/>
        <a:lstStyle/>
        <a:p>
          <a:r>
            <a:rPr lang="fr-FR">
              <a:latin typeface="Gill Sans MT"/>
            </a:rPr>
            <a:t>Étape 4: Enregistrer toutes les données dans un fichier CSV</a:t>
          </a:r>
        </a:p>
      </dgm:t>
    </dgm:pt>
    <dgm:pt modelId="{6A85936F-E53D-4055-AD7B-B37F73CF4998}" type="parTrans" cxnId="{07A289C5-C6A4-488E-9970-69AEA0A6E130}">
      <dgm:prSet/>
      <dgm:spPr/>
    </dgm:pt>
    <dgm:pt modelId="{F82F6BD9-C18A-4F83-BB47-D830B04DF95C}" type="sibTrans" cxnId="{07A289C5-C6A4-488E-9970-69AEA0A6E130}">
      <dgm:prSet/>
      <dgm:spPr/>
      <dgm:t>
        <a:bodyPr/>
        <a:lstStyle/>
        <a:p>
          <a:endParaRPr lang="en-US"/>
        </a:p>
      </dgm:t>
    </dgm:pt>
    <dgm:pt modelId="{483A2E5D-AB50-45DE-8227-67DD25E626C6}" type="pres">
      <dgm:prSet presAssocID="{FA2B5E7A-CB99-4BCA-AEEA-D35642A70D6D}" presName="root" presStyleCnt="0">
        <dgm:presLayoutVars>
          <dgm:dir/>
          <dgm:resizeHandles val="exact"/>
        </dgm:presLayoutVars>
      </dgm:prSet>
      <dgm:spPr/>
    </dgm:pt>
    <dgm:pt modelId="{B912F7F1-03D1-4285-80A7-F7A04EC74B52}" type="pres">
      <dgm:prSet presAssocID="{694ED9D0-91B3-46AE-BC90-8B710370159A}" presName="compNode" presStyleCnt="0"/>
      <dgm:spPr/>
    </dgm:pt>
    <dgm:pt modelId="{22B5DB47-E755-4EDD-9EB1-F7D13C94C9E2}" type="pres">
      <dgm:prSet presAssocID="{694ED9D0-91B3-46AE-BC90-8B71037015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CA8C26DC-5F0F-4183-8896-B2DA63203BF2}" type="pres">
      <dgm:prSet presAssocID="{694ED9D0-91B3-46AE-BC90-8B710370159A}" presName="spaceRect" presStyleCnt="0"/>
      <dgm:spPr/>
    </dgm:pt>
    <dgm:pt modelId="{F747692D-B0EF-40E5-B2B8-AE162BDFDEC6}" type="pres">
      <dgm:prSet presAssocID="{694ED9D0-91B3-46AE-BC90-8B710370159A}" presName="textRect" presStyleLbl="revTx" presStyleIdx="0" presStyleCnt="4">
        <dgm:presLayoutVars>
          <dgm:chMax val="1"/>
          <dgm:chPref val="1"/>
        </dgm:presLayoutVars>
      </dgm:prSet>
      <dgm:spPr/>
    </dgm:pt>
    <dgm:pt modelId="{D745D214-57E3-4E94-9C61-CBC1489EB82F}" type="pres">
      <dgm:prSet presAssocID="{729323A2-E0EE-4161-9A31-57A4F7D333FF}" presName="sibTrans" presStyleCnt="0"/>
      <dgm:spPr/>
    </dgm:pt>
    <dgm:pt modelId="{5E83E65D-FF1E-46D5-964A-9C69687A7A76}" type="pres">
      <dgm:prSet presAssocID="{FE7CB3A7-B3E8-42C3-B5B7-EE5A60F0F5B5}" presName="compNode" presStyleCnt="0"/>
      <dgm:spPr/>
    </dgm:pt>
    <dgm:pt modelId="{D40BC617-3DE7-44BB-AEDD-6713FD3145A8}" type="pres">
      <dgm:prSet presAssocID="{FE7CB3A7-B3E8-42C3-B5B7-EE5A60F0F5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F5AB417-03D7-49AC-B961-C65A7B830965}" type="pres">
      <dgm:prSet presAssocID="{FE7CB3A7-B3E8-42C3-B5B7-EE5A60F0F5B5}" presName="spaceRect" presStyleCnt="0"/>
      <dgm:spPr/>
    </dgm:pt>
    <dgm:pt modelId="{01D5C32A-6E84-48DB-A94F-2FB374760DEA}" type="pres">
      <dgm:prSet presAssocID="{FE7CB3A7-B3E8-42C3-B5B7-EE5A60F0F5B5}" presName="textRect" presStyleLbl="revTx" presStyleIdx="1" presStyleCnt="4">
        <dgm:presLayoutVars>
          <dgm:chMax val="1"/>
          <dgm:chPref val="1"/>
        </dgm:presLayoutVars>
      </dgm:prSet>
      <dgm:spPr/>
    </dgm:pt>
    <dgm:pt modelId="{1E7AF627-E2B1-4E9D-85D4-517177A6125B}" type="pres">
      <dgm:prSet presAssocID="{B5008311-6DB5-4664-B181-6E5D9BE977AC}" presName="sibTrans" presStyleCnt="0"/>
      <dgm:spPr/>
    </dgm:pt>
    <dgm:pt modelId="{1F45FB30-E703-423E-B806-BCF59594068F}" type="pres">
      <dgm:prSet presAssocID="{2E3EB2A5-5DFC-4061-894B-415771B4B6AE}" presName="compNode" presStyleCnt="0"/>
      <dgm:spPr/>
    </dgm:pt>
    <dgm:pt modelId="{2FF97B6C-940F-490D-B48D-9E14D0015CAD}" type="pres">
      <dgm:prSet presAssocID="{2E3EB2A5-5DFC-4061-894B-415771B4B6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334FB4-7FEC-4016-94AB-710DA8BC7C8A}" type="pres">
      <dgm:prSet presAssocID="{2E3EB2A5-5DFC-4061-894B-415771B4B6AE}" presName="spaceRect" presStyleCnt="0"/>
      <dgm:spPr/>
    </dgm:pt>
    <dgm:pt modelId="{16A508D7-E58C-4903-8D5B-291DDE872B86}" type="pres">
      <dgm:prSet presAssocID="{2E3EB2A5-5DFC-4061-894B-415771B4B6AE}" presName="textRect" presStyleLbl="revTx" presStyleIdx="2" presStyleCnt="4">
        <dgm:presLayoutVars>
          <dgm:chMax val="1"/>
          <dgm:chPref val="1"/>
        </dgm:presLayoutVars>
      </dgm:prSet>
      <dgm:spPr/>
    </dgm:pt>
    <dgm:pt modelId="{268FAA58-CE24-4DF7-B5E9-5027430B3D55}" type="pres">
      <dgm:prSet presAssocID="{4EA89AEE-DD97-43CC-80C7-12977C9FC96B}" presName="sibTrans" presStyleCnt="0"/>
      <dgm:spPr/>
    </dgm:pt>
    <dgm:pt modelId="{D6827246-7E1B-4909-99E4-EA4F1DC21205}" type="pres">
      <dgm:prSet presAssocID="{A9301DEB-575D-431C-82E0-CFF61E4EE61A}" presName="compNode" presStyleCnt="0"/>
      <dgm:spPr/>
    </dgm:pt>
    <dgm:pt modelId="{2374302C-DC13-4B85-9707-EF1D2F0C3601}" type="pres">
      <dgm:prSet presAssocID="{A9301DEB-575D-431C-82E0-CFF61E4EE61A}" presName="iconRect" presStyleLbl="node1" presStyleIdx="3" presStyleCnt="4"/>
      <dgm:spPr>
        <a:ln>
          <a:noFill/>
        </a:ln>
      </dgm:spPr>
    </dgm:pt>
    <dgm:pt modelId="{1DB4084B-E30E-4AFF-8E3F-59F3E4A3B151}" type="pres">
      <dgm:prSet presAssocID="{A9301DEB-575D-431C-82E0-CFF61E4EE61A}" presName="spaceRect" presStyleCnt="0"/>
      <dgm:spPr/>
    </dgm:pt>
    <dgm:pt modelId="{BD9BDD87-7EF9-476D-8CE6-2FF3C440ED4A}" type="pres">
      <dgm:prSet presAssocID="{A9301DEB-575D-431C-82E0-CFF61E4EE61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327F13-B6E8-45BE-B8BB-9CF550B40E1A}" srcId="{FA2B5E7A-CB99-4BCA-AEEA-D35642A70D6D}" destId="{FE7CB3A7-B3E8-42C3-B5B7-EE5A60F0F5B5}" srcOrd="1" destOrd="0" parTransId="{5B55312E-8E49-46BF-9590-DE77ED62DCED}" sibTransId="{B5008311-6DB5-4664-B181-6E5D9BE977AC}"/>
    <dgm:cxn modelId="{48085F22-9CB1-4FEC-A730-8D7DCCB0EF1C}" type="presOf" srcId="{FE7CB3A7-B3E8-42C3-B5B7-EE5A60F0F5B5}" destId="{01D5C32A-6E84-48DB-A94F-2FB374760DEA}" srcOrd="0" destOrd="0" presId="urn:microsoft.com/office/officeart/2018/2/layout/IconLabelList"/>
    <dgm:cxn modelId="{E7905526-8623-491E-A998-C5DE89069DC2}" type="presOf" srcId="{FA2B5E7A-CB99-4BCA-AEEA-D35642A70D6D}" destId="{483A2E5D-AB50-45DE-8227-67DD25E626C6}" srcOrd="0" destOrd="0" presId="urn:microsoft.com/office/officeart/2018/2/layout/IconLabelList"/>
    <dgm:cxn modelId="{F854B871-9473-4C10-ADDD-1E24B20CAE85}" type="presOf" srcId="{2E3EB2A5-5DFC-4061-894B-415771B4B6AE}" destId="{16A508D7-E58C-4903-8D5B-291DDE872B86}" srcOrd="0" destOrd="0" presId="urn:microsoft.com/office/officeart/2018/2/layout/IconLabelList"/>
    <dgm:cxn modelId="{07A289C5-C6A4-488E-9970-69AEA0A6E130}" srcId="{FA2B5E7A-CB99-4BCA-AEEA-D35642A70D6D}" destId="{A9301DEB-575D-431C-82E0-CFF61E4EE61A}" srcOrd="3" destOrd="0" parTransId="{6A85936F-E53D-4055-AD7B-B37F73CF4998}" sibTransId="{F82F6BD9-C18A-4F83-BB47-D830B04DF95C}"/>
    <dgm:cxn modelId="{D1D440E9-3B7B-4D22-A06E-B165F75770B2}" srcId="{FA2B5E7A-CB99-4BCA-AEEA-D35642A70D6D}" destId="{694ED9D0-91B3-46AE-BC90-8B710370159A}" srcOrd="0" destOrd="0" parTransId="{DED9698E-A6E2-46A2-BF39-EA85EEBFA67F}" sibTransId="{729323A2-E0EE-4161-9A31-57A4F7D333FF}"/>
    <dgm:cxn modelId="{CFB0B9F8-A02C-4919-BDEF-EAE71BA9FD79}" type="presOf" srcId="{A9301DEB-575D-431C-82E0-CFF61E4EE61A}" destId="{BD9BDD87-7EF9-476D-8CE6-2FF3C440ED4A}" srcOrd="0" destOrd="0" presId="urn:microsoft.com/office/officeart/2018/2/layout/IconLabelList"/>
    <dgm:cxn modelId="{0B233CFD-0577-4C75-AF59-48C296E40C9F}" srcId="{FA2B5E7A-CB99-4BCA-AEEA-D35642A70D6D}" destId="{2E3EB2A5-5DFC-4061-894B-415771B4B6AE}" srcOrd="2" destOrd="0" parTransId="{393715F3-81F6-4CED-B877-30EA1C7FD006}" sibTransId="{4EA89AEE-DD97-43CC-80C7-12977C9FC96B}"/>
    <dgm:cxn modelId="{53504FFE-0F92-475C-BF84-3C0BAE9E6892}" type="presOf" srcId="{694ED9D0-91B3-46AE-BC90-8B710370159A}" destId="{F747692D-B0EF-40E5-B2B8-AE162BDFDEC6}" srcOrd="0" destOrd="0" presId="urn:microsoft.com/office/officeart/2018/2/layout/IconLabelList"/>
    <dgm:cxn modelId="{11CD296F-5098-4EA6-A555-4FAA032D5463}" type="presParOf" srcId="{483A2E5D-AB50-45DE-8227-67DD25E626C6}" destId="{B912F7F1-03D1-4285-80A7-F7A04EC74B52}" srcOrd="0" destOrd="0" presId="urn:microsoft.com/office/officeart/2018/2/layout/IconLabelList"/>
    <dgm:cxn modelId="{FDAB45B8-504C-401B-AB83-C7CAC6FAF44D}" type="presParOf" srcId="{B912F7F1-03D1-4285-80A7-F7A04EC74B52}" destId="{22B5DB47-E755-4EDD-9EB1-F7D13C94C9E2}" srcOrd="0" destOrd="0" presId="urn:microsoft.com/office/officeart/2018/2/layout/IconLabelList"/>
    <dgm:cxn modelId="{D59BFB5B-C303-41C3-9CDA-BA310C5AFF5F}" type="presParOf" srcId="{B912F7F1-03D1-4285-80A7-F7A04EC74B52}" destId="{CA8C26DC-5F0F-4183-8896-B2DA63203BF2}" srcOrd="1" destOrd="0" presId="urn:microsoft.com/office/officeart/2018/2/layout/IconLabelList"/>
    <dgm:cxn modelId="{B8F997BE-D6B9-4848-A649-B7416C03B7B4}" type="presParOf" srcId="{B912F7F1-03D1-4285-80A7-F7A04EC74B52}" destId="{F747692D-B0EF-40E5-B2B8-AE162BDFDEC6}" srcOrd="2" destOrd="0" presId="urn:microsoft.com/office/officeart/2018/2/layout/IconLabelList"/>
    <dgm:cxn modelId="{9E49B268-0765-4C67-A3CE-A6A2A9EE1B37}" type="presParOf" srcId="{483A2E5D-AB50-45DE-8227-67DD25E626C6}" destId="{D745D214-57E3-4E94-9C61-CBC1489EB82F}" srcOrd="1" destOrd="0" presId="urn:microsoft.com/office/officeart/2018/2/layout/IconLabelList"/>
    <dgm:cxn modelId="{EEDE41AD-A095-44B8-ABB1-2251BAFC7DFB}" type="presParOf" srcId="{483A2E5D-AB50-45DE-8227-67DD25E626C6}" destId="{5E83E65D-FF1E-46D5-964A-9C69687A7A76}" srcOrd="2" destOrd="0" presId="urn:microsoft.com/office/officeart/2018/2/layout/IconLabelList"/>
    <dgm:cxn modelId="{08147989-82E0-4D4B-8286-8311ECA14336}" type="presParOf" srcId="{5E83E65D-FF1E-46D5-964A-9C69687A7A76}" destId="{D40BC617-3DE7-44BB-AEDD-6713FD3145A8}" srcOrd="0" destOrd="0" presId="urn:microsoft.com/office/officeart/2018/2/layout/IconLabelList"/>
    <dgm:cxn modelId="{1DA5AAB3-5C27-4FD5-99DB-DB6B3E60B27B}" type="presParOf" srcId="{5E83E65D-FF1E-46D5-964A-9C69687A7A76}" destId="{4F5AB417-03D7-49AC-B961-C65A7B830965}" srcOrd="1" destOrd="0" presId="urn:microsoft.com/office/officeart/2018/2/layout/IconLabelList"/>
    <dgm:cxn modelId="{9DCCE6BF-2F8C-44CD-8D8C-69FDF262C25A}" type="presParOf" srcId="{5E83E65D-FF1E-46D5-964A-9C69687A7A76}" destId="{01D5C32A-6E84-48DB-A94F-2FB374760DEA}" srcOrd="2" destOrd="0" presId="urn:microsoft.com/office/officeart/2018/2/layout/IconLabelList"/>
    <dgm:cxn modelId="{DB7237DA-AD16-4B4A-9B76-55D0CE8D44FC}" type="presParOf" srcId="{483A2E5D-AB50-45DE-8227-67DD25E626C6}" destId="{1E7AF627-E2B1-4E9D-85D4-517177A6125B}" srcOrd="3" destOrd="0" presId="urn:microsoft.com/office/officeart/2018/2/layout/IconLabelList"/>
    <dgm:cxn modelId="{CA69B4DE-1E71-4023-9FA2-6B05CCC729F9}" type="presParOf" srcId="{483A2E5D-AB50-45DE-8227-67DD25E626C6}" destId="{1F45FB30-E703-423E-B806-BCF59594068F}" srcOrd="4" destOrd="0" presId="urn:microsoft.com/office/officeart/2018/2/layout/IconLabelList"/>
    <dgm:cxn modelId="{883E112C-A97A-42E8-82B5-ED28F1B5A889}" type="presParOf" srcId="{1F45FB30-E703-423E-B806-BCF59594068F}" destId="{2FF97B6C-940F-490D-B48D-9E14D0015CAD}" srcOrd="0" destOrd="0" presId="urn:microsoft.com/office/officeart/2018/2/layout/IconLabelList"/>
    <dgm:cxn modelId="{EF9A47D8-904C-418F-BA15-51D10242ECEE}" type="presParOf" srcId="{1F45FB30-E703-423E-B806-BCF59594068F}" destId="{53334FB4-7FEC-4016-94AB-710DA8BC7C8A}" srcOrd="1" destOrd="0" presId="urn:microsoft.com/office/officeart/2018/2/layout/IconLabelList"/>
    <dgm:cxn modelId="{82EA8B12-D388-443A-9333-6C41984FB4D2}" type="presParOf" srcId="{1F45FB30-E703-423E-B806-BCF59594068F}" destId="{16A508D7-E58C-4903-8D5B-291DDE872B86}" srcOrd="2" destOrd="0" presId="urn:microsoft.com/office/officeart/2018/2/layout/IconLabelList"/>
    <dgm:cxn modelId="{7EE652F8-0943-4C0A-9754-55EE8CE6A4E8}" type="presParOf" srcId="{483A2E5D-AB50-45DE-8227-67DD25E626C6}" destId="{268FAA58-CE24-4DF7-B5E9-5027430B3D55}" srcOrd="5" destOrd="0" presId="urn:microsoft.com/office/officeart/2018/2/layout/IconLabelList"/>
    <dgm:cxn modelId="{935EAC68-CC8F-4A76-A4EF-19172AEF7454}" type="presParOf" srcId="{483A2E5D-AB50-45DE-8227-67DD25E626C6}" destId="{D6827246-7E1B-4909-99E4-EA4F1DC21205}" srcOrd="6" destOrd="0" presId="urn:microsoft.com/office/officeart/2018/2/layout/IconLabelList"/>
    <dgm:cxn modelId="{B2E9703D-0B40-4365-855C-1B3943945105}" type="presParOf" srcId="{D6827246-7E1B-4909-99E4-EA4F1DC21205}" destId="{2374302C-DC13-4B85-9707-EF1D2F0C3601}" srcOrd="0" destOrd="0" presId="urn:microsoft.com/office/officeart/2018/2/layout/IconLabelList"/>
    <dgm:cxn modelId="{047043C3-F50D-4ACB-9EE0-465779AA6F8A}" type="presParOf" srcId="{D6827246-7E1B-4909-99E4-EA4F1DC21205}" destId="{1DB4084B-E30E-4AFF-8E3F-59F3E4A3B151}" srcOrd="1" destOrd="0" presId="urn:microsoft.com/office/officeart/2018/2/layout/IconLabelList"/>
    <dgm:cxn modelId="{EDB6E242-833B-47B8-8132-291E300CC0CE}" type="presParOf" srcId="{D6827246-7E1B-4909-99E4-EA4F1DC21205}" destId="{BD9BDD87-7EF9-476D-8CE6-2FF3C440ED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FCA0E-2E25-4BFB-B3B9-7B825009C42B}">
      <dsp:nvSpPr>
        <dsp:cNvPr id="0" name=""/>
        <dsp:cNvSpPr/>
      </dsp:nvSpPr>
      <dsp:spPr>
        <a:xfrm>
          <a:off x="0" y="51579"/>
          <a:ext cx="6987396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1" kern="1200">
              <a:latin typeface="Gill Sans MT"/>
            </a:rPr>
            <a:t>Comparaison des prix</a:t>
          </a:r>
          <a:endParaRPr lang="fr-FR" sz="3800" kern="1200"/>
        </a:p>
      </dsp:txBody>
      <dsp:txXfrm>
        <a:off x="43407" y="94986"/>
        <a:ext cx="6900582" cy="802386"/>
      </dsp:txXfrm>
    </dsp:sp>
    <dsp:sp modelId="{3CB166C6-F450-4C6A-BEA4-0BEEC1F0BE3F}">
      <dsp:nvSpPr>
        <dsp:cNvPr id="0" name=""/>
        <dsp:cNvSpPr/>
      </dsp:nvSpPr>
      <dsp:spPr>
        <a:xfrm>
          <a:off x="0" y="1050219"/>
          <a:ext cx="6987396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1" kern="1200">
              <a:latin typeface="Gill Sans MT"/>
            </a:rPr>
            <a:t>Collecte d'adresses e-mail</a:t>
          </a:r>
          <a:endParaRPr lang="fr-FR" sz="3800" kern="1200"/>
        </a:p>
      </dsp:txBody>
      <dsp:txXfrm>
        <a:off x="43407" y="1093626"/>
        <a:ext cx="6900582" cy="802386"/>
      </dsp:txXfrm>
    </dsp:sp>
    <dsp:sp modelId="{3B84CAFD-B88B-4FD6-A87A-4E1FBF460FCD}">
      <dsp:nvSpPr>
        <dsp:cNvPr id="0" name=""/>
        <dsp:cNvSpPr/>
      </dsp:nvSpPr>
      <dsp:spPr>
        <a:xfrm>
          <a:off x="0" y="2048859"/>
          <a:ext cx="6987396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1" kern="1200" dirty="0">
              <a:latin typeface="Gill Sans MT"/>
            </a:rPr>
            <a:t>Social Media Scraping</a:t>
          </a:r>
          <a:endParaRPr lang="fr-FR" sz="3800" b="0" kern="1200" dirty="0"/>
        </a:p>
      </dsp:txBody>
      <dsp:txXfrm>
        <a:off x="43407" y="2092266"/>
        <a:ext cx="6900582" cy="802386"/>
      </dsp:txXfrm>
    </dsp:sp>
    <dsp:sp modelId="{EB1E2D95-B928-4BFE-9E19-B980DE93B935}">
      <dsp:nvSpPr>
        <dsp:cNvPr id="0" name=""/>
        <dsp:cNvSpPr/>
      </dsp:nvSpPr>
      <dsp:spPr>
        <a:xfrm>
          <a:off x="0" y="3047499"/>
          <a:ext cx="6987396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1" kern="1200" dirty="0">
              <a:latin typeface="Gill Sans MT"/>
            </a:rPr>
            <a:t>Recherche et développement</a:t>
          </a:r>
          <a:endParaRPr lang="fr-FR" sz="3800" b="0" kern="1200" dirty="0"/>
        </a:p>
      </dsp:txBody>
      <dsp:txXfrm>
        <a:off x="43407" y="3090906"/>
        <a:ext cx="6900582" cy="8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F4E7F-F271-4012-A845-ADA64DEA0CC0}">
      <dsp:nvSpPr>
        <dsp:cNvPr id="0" name=""/>
        <dsp:cNvSpPr/>
      </dsp:nvSpPr>
      <dsp:spPr>
        <a:xfrm>
          <a:off x="559800" y="16425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836E-1797-4DC1-8B20-1AB7A79CBC5D}">
      <dsp:nvSpPr>
        <dsp:cNvPr id="0" name=""/>
        <dsp:cNvSpPr/>
      </dsp:nvSpPr>
      <dsp:spPr>
        <a:xfrm>
          <a:off x="559800" y="18495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400" kern="1200" dirty="0">
              <a:latin typeface="Gill Sans MT"/>
            </a:rPr>
            <a:t>outils</a:t>
          </a:r>
          <a:endParaRPr lang="fr-FR" sz="2400" kern="1200" dirty="0"/>
        </a:p>
      </dsp:txBody>
      <dsp:txXfrm>
        <a:off x="559800" y="1849505"/>
        <a:ext cx="4320000" cy="648000"/>
      </dsp:txXfrm>
    </dsp:sp>
    <dsp:sp modelId="{A004E429-8134-424A-9A0B-C892B4A850F0}">
      <dsp:nvSpPr>
        <dsp:cNvPr id="0" name=""/>
        <dsp:cNvSpPr/>
      </dsp:nvSpPr>
      <dsp:spPr>
        <a:xfrm>
          <a:off x="559800" y="2578085"/>
          <a:ext cx="4320000" cy="161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Gill Sans MT"/>
            </a:rPr>
            <a:t>BeautifulSoup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>
              <a:latin typeface="Gill Sans MT"/>
            </a:rPr>
            <a:t>ParseHub</a:t>
          </a:r>
          <a:endParaRPr lang="fr-FR" sz="1700" kern="1200" dirty="0" err="1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Gill Sans MT"/>
            </a:rPr>
            <a:t>Octoparse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Gill Sans MT"/>
            </a:rPr>
            <a:t>Scrapy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Gill Sans MT"/>
            </a:rPr>
            <a:t>Scraper API</a:t>
          </a:r>
        </a:p>
      </dsp:txBody>
      <dsp:txXfrm>
        <a:off x="559800" y="2578085"/>
        <a:ext cx="4320000" cy="1615180"/>
      </dsp:txXfrm>
    </dsp:sp>
    <dsp:sp modelId="{2B957316-047E-466E-9FBA-04CF34EDE63E}">
      <dsp:nvSpPr>
        <dsp:cNvPr id="0" name=""/>
        <dsp:cNvSpPr/>
      </dsp:nvSpPr>
      <dsp:spPr>
        <a:xfrm>
          <a:off x="5635800" y="16425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81B92-4FA4-46E5-B0BA-2978A7D4415B}">
      <dsp:nvSpPr>
        <dsp:cNvPr id="0" name=""/>
        <dsp:cNvSpPr/>
      </dsp:nvSpPr>
      <dsp:spPr>
        <a:xfrm>
          <a:off x="5635800" y="18495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400" kern="1200" dirty="0" err="1">
              <a:latin typeface="Gill Sans MT"/>
            </a:rPr>
            <a:t>Languages</a:t>
          </a:r>
          <a:r>
            <a:rPr lang="fr-FR" sz="2400" kern="1200" dirty="0">
              <a:latin typeface="Gill Sans MT"/>
            </a:rPr>
            <a:t> de programmation</a:t>
          </a:r>
          <a:endParaRPr lang="fr-FR" sz="2400" kern="1200" dirty="0"/>
        </a:p>
      </dsp:txBody>
      <dsp:txXfrm>
        <a:off x="5635800" y="1849505"/>
        <a:ext cx="4320000" cy="648000"/>
      </dsp:txXfrm>
    </dsp:sp>
    <dsp:sp modelId="{62CF96CA-936C-47CD-B471-6F9970DD6E45}">
      <dsp:nvSpPr>
        <dsp:cNvPr id="0" name=""/>
        <dsp:cNvSpPr/>
      </dsp:nvSpPr>
      <dsp:spPr>
        <a:xfrm>
          <a:off x="5635800" y="2578085"/>
          <a:ext cx="4320000" cy="161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Gill Sans MT"/>
            </a:rPr>
            <a:t>Python</a:t>
          </a:r>
          <a:endParaRPr lang="fr-FR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Gill Sans MT"/>
            </a:rPr>
            <a:t>PHP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Gill Sans MT"/>
            </a:rPr>
            <a:t>JavaScript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Gill Sans MT"/>
            </a:rPr>
            <a:t>R</a:t>
          </a:r>
        </a:p>
      </dsp:txBody>
      <dsp:txXfrm>
        <a:off x="5635800" y="2578085"/>
        <a:ext cx="4320000" cy="1615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8BE91-C9DB-4557-8649-09DBAB2A81C0}">
      <dsp:nvSpPr>
        <dsp:cNvPr id="0" name=""/>
        <dsp:cNvSpPr/>
      </dsp:nvSpPr>
      <dsp:spPr>
        <a:xfrm>
          <a:off x="0" y="25400"/>
          <a:ext cx="105156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1" kern="1200"/>
            <a:t>Choix de Python:</a:t>
          </a:r>
          <a:endParaRPr lang="en-US" sz="3500" kern="1200"/>
        </a:p>
      </dsp:txBody>
      <dsp:txXfrm>
        <a:off x="39980" y="65380"/>
        <a:ext cx="10435640" cy="739039"/>
      </dsp:txXfrm>
    </dsp:sp>
    <dsp:sp modelId="{D4FC8196-225E-4949-B761-1FA6F14FB58B}">
      <dsp:nvSpPr>
        <dsp:cNvPr id="0" name=""/>
        <dsp:cNvSpPr/>
      </dsp:nvSpPr>
      <dsp:spPr>
        <a:xfrm>
          <a:off x="0" y="844400"/>
          <a:ext cx="10515600" cy="1775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700" kern="1200"/>
            <a:t>Simple syntaxe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700" kern="1200"/>
            <a:t>Plusieurs libraries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700" kern="1200"/>
            <a:t>Typage dynamique et fort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700" kern="1200"/>
            <a:t>grande communauté</a:t>
          </a:r>
          <a:endParaRPr lang="en-US" sz="2700" kern="1200"/>
        </a:p>
      </dsp:txBody>
      <dsp:txXfrm>
        <a:off x="0" y="844400"/>
        <a:ext cx="10515600" cy="1775025"/>
      </dsp:txXfrm>
    </dsp:sp>
    <dsp:sp modelId="{29A5488E-AB53-4C1D-AE58-7179C64A5705}">
      <dsp:nvSpPr>
        <dsp:cNvPr id="0" name=""/>
        <dsp:cNvSpPr/>
      </dsp:nvSpPr>
      <dsp:spPr>
        <a:xfrm>
          <a:off x="0" y="2619425"/>
          <a:ext cx="105156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1" kern="1200"/>
            <a:t>Outils:</a:t>
          </a:r>
          <a:endParaRPr lang="en-US" sz="3500" kern="1200"/>
        </a:p>
      </dsp:txBody>
      <dsp:txXfrm>
        <a:off x="39980" y="2659405"/>
        <a:ext cx="10435640" cy="739039"/>
      </dsp:txXfrm>
    </dsp:sp>
    <dsp:sp modelId="{0F36D9AA-AC01-43FA-B8EE-EFCFD7822FB3}">
      <dsp:nvSpPr>
        <dsp:cNvPr id="0" name=""/>
        <dsp:cNvSpPr/>
      </dsp:nvSpPr>
      <dsp:spPr>
        <a:xfrm>
          <a:off x="0" y="3438425"/>
          <a:ext cx="10515600" cy="88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700" kern="1200"/>
            <a:t>BeautifulSoup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700" kern="1200"/>
            <a:t>scrapy</a:t>
          </a:r>
          <a:endParaRPr lang="en-US" sz="2700" kern="1200"/>
        </a:p>
      </dsp:txBody>
      <dsp:txXfrm>
        <a:off x="0" y="3438425"/>
        <a:ext cx="10515600" cy="8875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43D65-FC8F-4B5D-A1E4-56E14E8C3D01}">
      <dsp:nvSpPr>
        <dsp:cNvPr id="0" name=""/>
        <dsp:cNvSpPr/>
      </dsp:nvSpPr>
      <dsp:spPr>
        <a:xfrm>
          <a:off x="0" y="570"/>
          <a:ext cx="8285219" cy="1335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F2D27-05DE-4BC7-B8DF-EEAD4103F969}">
      <dsp:nvSpPr>
        <dsp:cNvPr id="0" name=""/>
        <dsp:cNvSpPr/>
      </dsp:nvSpPr>
      <dsp:spPr>
        <a:xfrm>
          <a:off x="403926" y="301011"/>
          <a:ext cx="734411" cy="7344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999D-4061-4128-9A83-F24A10752713}">
      <dsp:nvSpPr>
        <dsp:cNvPr id="0" name=""/>
        <dsp:cNvSpPr/>
      </dsp:nvSpPr>
      <dsp:spPr>
        <a:xfrm>
          <a:off x="1542264" y="570"/>
          <a:ext cx="6742954" cy="1335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319" tIns="141319" rIns="141319" bIns="1413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latin typeface="Gill Sans MT"/>
            </a:rPr>
            <a:t>Envoyez</a:t>
          </a:r>
          <a:r>
            <a:rPr lang="fr-FR" sz="2500" kern="1200" dirty="0"/>
            <a:t> une requête HTTP à l'URL de la page Web (python-</a:t>
          </a:r>
          <a:r>
            <a:rPr lang="fr-FR" sz="2500" kern="1200" dirty="0" err="1"/>
            <a:t>requests</a:t>
          </a:r>
          <a:r>
            <a:rPr lang="fr-FR" sz="2500" kern="1200" dirty="0"/>
            <a:t>).</a:t>
          </a:r>
          <a:endParaRPr lang="en-US" sz="2500" kern="1200" dirty="0"/>
        </a:p>
      </dsp:txBody>
      <dsp:txXfrm>
        <a:off x="1542264" y="570"/>
        <a:ext cx="6742954" cy="1335293"/>
      </dsp:txXfrm>
    </dsp:sp>
    <dsp:sp modelId="{670CC763-1432-4674-8DC4-03A5F3CFB881}">
      <dsp:nvSpPr>
        <dsp:cNvPr id="0" name=""/>
        <dsp:cNvSpPr/>
      </dsp:nvSpPr>
      <dsp:spPr>
        <a:xfrm>
          <a:off x="0" y="1669687"/>
          <a:ext cx="8285219" cy="1335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E8270-2DB5-4BA4-91A2-F4AA1C2966E5}">
      <dsp:nvSpPr>
        <dsp:cNvPr id="0" name=""/>
        <dsp:cNvSpPr/>
      </dsp:nvSpPr>
      <dsp:spPr>
        <a:xfrm>
          <a:off x="403926" y="1970128"/>
          <a:ext cx="734411" cy="7344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DEE2-91E6-42DF-8461-4E9690A20BBA}">
      <dsp:nvSpPr>
        <dsp:cNvPr id="0" name=""/>
        <dsp:cNvSpPr/>
      </dsp:nvSpPr>
      <dsp:spPr>
        <a:xfrm>
          <a:off x="1542264" y="1669687"/>
          <a:ext cx="6742954" cy="1335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319" tIns="141319" rIns="141319" bIns="1413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latin typeface="Gill Sans MT"/>
            </a:rPr>
            <a:t>Créer</a:t>
          </a:r>
          <a:r>
            <a:rPr lang="fr-FR" sz="2500" kern="1200" dirty="0"/>
            <a:t> un analyseur de structure de page html  (html5lib).</a:t>
          </a:r>
          <a:endParaRPr lang="en-US" sz="2500" kern="1200" dirty="0"/>
        </a:p>
      </dsp:txBody>
      <dsp:txXfrm>
        <a:off x="1542264" y="1669687"/>
        <a:ext cx="6742954" cy="1335293"/>
      </dsp:txXfrm>
    </dsp:sp>
    <dsp:sp modelId="{CD275E60-12FE-4118-A5EF-29A409C95EFD}">
      <dsp:nvSpPr>
        <dsp:cNvPr id="0" name=""/>
        <dsp:cNvSpPr/>
      </dsp:nvSpPr>
      <dsp:spPr>
        <a:xfrm>
          <a:off x="0" y="3338804"/>
          <a:ext cx="8285219" cy="1335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03BBC-A268-440D-8F87-A1079103D72B}">
      <dsp:nvSpPr>
        <dsp:cNvPr id="0" name=""/>
        <dsp:cNvSpPr/>
      </dsp:nvSpPr>
      <dsp:spPr>
        <a:xfrm>
          <a:off x="403926" y="3639245"/>
          <a:ext cx="734411" cy="7344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B0E52-4F30-4980-AA4F-1B103A072467}">
      <dsp:nvSpPr>
        <dsp:cNvPr id="0" name=""/>
        <dsp:cNvSpPr/>
      </dsp:nvSpPr>
      <dsp:spPr>
        <a:xfrm>
          <a:off x="1542264" y="3338804"/>
          <a:ext cx="6742954" cy="1335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319" tIns="141319" rIns="141319" bIns="1413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Parcours de </a:t>
          </a:r>
          <a:r>
            <a:rPr lang="fr-FR" sz="2500" kern="1200" dirty="0">
              <a:latin typeface="Gill Sans MT"/>
            </a:rPr>
            <a:t>l'arborescence</a:t>
          </a:r>
          <a:r>
            <a:rPr lang="fr-FR" sz="2500" kern="1200" dirty="0"/>
            <a:t> et extraire de données(</a:t>
          </a:r>
          <a:r>
            <a:rPr lang="fr-FR" sz="2500" kern="1200" dirty="0" err="1">
              <a:latin typeface="Gill Sans MT"/>
            </a:rPr>
            <a:t>BeautifulSoup</a:t>
          </a:r>
          <a:r>
            <a:rPr lang="fr-FR" sz="2500" kern="1200" dirty="0"/>
            <a:t>)</a:t>
          </a:r>
          <a:endParaRPr lang="en-US" sz="2500" kern="1200" dirty="0"/>
        </a:p>
      </dsp:txBody>
      <dsp:txXfrm>
        <a:off x="1542264" y="3338804"/>
        <a:ext cx="6742954" cy="13352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5DB47-E755-4EDD-9EB1-F7D13C94C9E2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7692D-B0EF-40E5-B2B8-AE162BDFDEC6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latin typeface="Gill Sans MT"/>
            </a:rPr>
            <a:t>Étape</a:t>
          </a:r>
          <a:r>
            <a:rPr lang="fr-FR" sz="1700" kern="1200"/>
            <a:t> 1: Installation des bibliothèques requises.</a:t>
          </a:r>
          <a:endParaRPr lang="en-US" sz="1700" kern="1200"/>
        </a:p>
      </dsp:txBody>
      <dsp:txXfrm>
        <a:off x="569079" y="2427788"/>
        <a:ext cx="2072362" cy="720000"/>
      </dsp:txXfrm>
    </dsp:sp>
    <dsp:sp modelId="{D40BC617-3DE7-44BB-AEDD-6713FD3145A8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5C32A-6E84-48DB-A94F-2FB374760DEA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latin typeface="Gill Sans MT"/>
            </a:rPr>
            <a:t>Étape 2: Accéder au contenu HTML à partir de la page Web.</a:t>
          </a:r>
          <a:endParaRPr lang="fr-FR" sz="1700" kern="1200"/>
        </a:p>
      </dsp:txBody>
      <dsp:txXfrm>
        <a:off x="3004105" y="2427788"/>
        <a:ext cx="2072362" cy="720000"/>
      </dsp:txXfrm>
    </dsp:sp>
    <dsp:sp modelId="{2FF97B6C-940F-490D-B48D-9E14D0015CAD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508D7-E58C-4903-8D5B-291DDE872B86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Étape 3: </a:t>
          </a:r>
          <a:r>
            <a:rPr lang="fr-FR" sz="1700" kern="1200">
              <a:latin typeface="Gill Sans MT"/>
            </a:rPr>
            <a:t>Analyse</a:t>
          </a:r>
          <a:r>
            <a:rPr lang="fr-FR" sz="1700" kern="1200"/>
            <a:t> du contenu HTML des pages web.</a:t>
          </a:r>
        </a:p>
      </dsp:txBody>
      <dsp:txXfrm>
        <a:off x="5439131" y="2427788"/>
        <a:ext cx="2072362" cy="720000"/>
      </dsp:txXfrm>
    </dsp:sp>
    <dsp:sp modelId="{2374302C-DC13-4B85-9707-EF1D2F0C3601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BDD87-7EF9-476D-8CE6-2FF3C440ED4A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latin typeface="Gill Sans MT"/>
            </a:rPr>
            <a:t>Étape 4: Enregistrer toutes les données dans un fichier CSV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EC91-5059-498B-852F-D9C79801984D}" type="datetime1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0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8784-1A4D-4E3E-A73A-9E4BAA4ADE4F}" type="datetime1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88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23B4-76E4-4A1D-B496-6315ABFB413F}" type="datetime1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919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EC91-5059-498B-852F-D9C79801984D}" type="datetime1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0009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6E23-9A7B-4332-9CE5-CF2D7A037A8D}" type="datetime1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9705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693C-B2DF-4A4D-982D-F3EFF913F2B2}" type="datetime1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6288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3D90-A0CC-4634-B0A4-9B0093834837}" type="datetime1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46682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7652-3E3E-4B34-80AB-A282838EED2A}" type="datetime1">
              <a:rPr lang="fr-FR" smtClean="0"/>
              <a:t>22/04/2021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8306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5D49-7A65-46D5-8E30-8279248A1A9F}" type="datetime1">
              <a:rPr lang="fr-FR" smtClean="0"/>
              <a:t>22/04/2021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72392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7474-434D-4138-BCFD-A61304F5F41C}" type="datetime1">
              <a:rPr lang="fr-FR" smtClean="0"/>
              <a:t>22/04/2021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12635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D93F-B277-4B92-A450-5B8C59A9D6B2}" type="datetime1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1341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6E23-9A7B-4332-9CE5-CF2D7A037A8D}" type="datetime1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97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D5C-A819-4C6C-BF6E-F7FDD1B2DA72}" type="datetime1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0307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8784-1A4D-4E3E-A73A-9E4BAA4ADE4F}" type="datetime1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88558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23B4-76E4-4A1D-B496-6315ABFB413F}" type="datetime1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91962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693C-B2DF-4A4D-982D-F3EFF913F2B2}" type="datetime1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62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3D90-A0CC-4634-B0A4-9B0093834837}" type="datetime1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46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7652-3E3E-4B34-80AB-A282838EED2A}" type="datetime1">
              <a:rPr lang="fr-FR" smtClean="0"/>
              <a:t>22/04/2021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5D49-7A65-46D5-8E30-8279248A1A9F}" type="datetime1">
              <a:rPr lang="fr-FR" smtClean="0"/>
              <a:t>22/04/2021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72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7474-434D-4138-BCFD-A61304F5F41C}" type="datetime1">
              <a:rPr lang="fr-FR" smtClean="0"/>
              <a:t>22/04/2021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12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D93F-B277-4B92-A450-5B8C59A9D6B2}" type="datetime1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13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D5C-A819-4C6C-BF6E-F7FDD1B2DA72}" type="datetime1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 rot="16200000">
            <a:off x="-1237398" y="2873487"/>
            <a:ext cx="3120166" cy="27686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0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D831-70A9-43BD-80F6-83E3347930DD}" type="datetime1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1A0F1-4C3A-4D48-9AEF-81722CE2818E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0" y="230188"/>
            <a:ext cx="1155299" cy="3510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0772" y="0"/>
            <a:ext cx="3811229" cy="217478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83211"/>
            <a:ext cx="3811229" cy="217478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0" y="1986806"/>
            <a:ext cx="239046" cy="25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9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500" kern="1200" spc="9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65068" y="5524131"/>
            <a:ext cx="3078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dirty="0"/>
              <a:t>ITDC ABSHORE Beja </a:t>
            </a:r>
          </a:p>
          <a:p>
            <a:r>
              <a:rPr lang="fr-FR" sz="1000" dirty="0"/>
              <a:t>Beja Essor Technologique, Rue de l’environnement, 9000 Beja</a:t>
            </a:r>
          </a:p>
          <a:p>
            <a:r>
              <a:rPr lang="fr-FR" sz="1000" dirty="0"/>
              <a:t>Tél:+216 24 400 199 /+216 20 286 544</a:t>
            </a:r>
          </a:p>
          <a:p>
            <a:pPr lvl="0"/>
            <a:r>
              <a:rPr lang="fr-FR" sz="1000" dirty="0"/>
              <a:t>www.abshore.com</a:t>
            </a:r>
          </a:p>
          <a:p>
            <a:endParaRPr lang="fr-FR" sz="1000" dirty="0"/>
          </a:p>
        </p:txBody>
      </p:sp>
      <p:sp>
        <p:nvSpPr>
          <p:cNvPr id="5" name="ZoneTexte 4"/>
          <p:cNvSpPr txBox="1"/>
          <p:nvPr/>
        </p:nvSpPr>
        <p:spPr>
          <a:xfrm>
            <a:off x="5474799" y="5524130"/>
            <a:ext cx="3078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dirty="0"/>
              <a:t>ITDC ABSHORE</a:t>
            </a:r>
          </a:p>
          <a:p>
            <a:pPr lvl="0"/>
            <a:r>
              <a:rPr lang="fr-FR" sz="1000" dirty="0"/>
              <a:t>41 Rue de la Découverte, CS 37621</a:t>
            </a:r>
          </a:p>
          <a:p>
            <a:pPr lvl="0"/>
            <a:r>
              <a:rPr lang="fr-FR" sz="1000" dirty="0"/>
              <a:t>31676 LABEGE CEDEX, France</a:t>
            </a:r>
          </a:p>
          <a:p>
            <a:pPr lvl="0"/>
            <a:r>
              <a:rPr lang="fr-FR" sz="1000" dirty="0"/>
              <a:t>Tél : + 33 6 13 30 61 78 / Fax : + 33 5 62 24 75 24</a:t>
            </a:r>
            <a:endParaRPr lang="fr-FR" sz="1000" baseline="0" dirty="0"/>
          </a:p>
          <a:p>
            <a:pPr lvl="0"/>
            <a:r>
              <a:rPr lang="fr-FR" sz="1000" dirty="0"/>
              <a:t>www.abshore.com</a:t>
            </a:r>
          </a:p>
          <a:p>
            <a:endParaRPr lang="fr-FR" sz="1000" dirty="0"/>
          </a:p>
        </p:txBody>
      </p:sp>
      <p:sp>
        <p:nvSpPr>
          <p:cNvPr id="6" name="ZoneTexte 5"/>
          <p:cNvSpPr txBox="1"/>
          <p:nvPr/>
        </p:nvSpPr>
        <p:spPr>
          <a:xfrm>
            <a:off x="8684530" y="5524130"/>
            <a:ext cx="30788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900" dirty="0"/>
              <a:t>ABSHORE</a:t>
            </a:r>
          </a:p>
          <a:p>
            <a:pPr lvl="0"/>
            <a:r>
              <a:rPr lang="fr-FR" sz="1000" baseline="0" dirty="0"/>
              <a:t>1 Rue Du Lac Edward,</a:t>
            </a:r>
          </a:p>
          <a:p>
            <a:pPr lvl="0"/>
            <a:r>
              <a:rPr lang="fr-FR" sz="1000" baseline="0" dirty="0"/>
              <a:t>1053 Les Berges Du Lac, Tunisie</a:t>
            </a:r>
          </a:p>
          <a:p>
            <a:pPr lvl="0"/>
            <a:r>
              <a:rPr lang="fr-FR" sz="1000" baseline="0" dirty="0"/>
              <a:t>T</a:t>
            </a:r>
            <a:r>
              <a:rPr lang="fr-FR" sz="1000" cap="none" baseline="0" dirty="0"/>
              <a:t>el</a:t>
            </a:r>
            <a:r>
              <a:rPr lang="fr-FR" sz="1000" baseline="0" dirty="0"/>
              <a:t> : +216 71.963.453 – F</a:t>
            </a:r>
            <a:r>
              <a:rPr lang="fr-FR" sz="1000" cap="none" baseline="0" dirty="0"/>
              <a:t>ax</a:t>
            </a:r>
            <a:r>
              <a:rPr lang="fr-FR" sz="1000" baseline="0" dirty="0"/>
              <a:t> : +217 71.963.466</a:t>
            </a:r>
          </a:p>
          <a:p>
            <a:pPr lvl="0"/>
            <a:r>
              <a:rPr lang="fr-FR" sz="900" dirty="0"/>
              <a:t>www.abshore.com</a:t>
            </a:r>
          </a:p>
          <a:p>
            <a:endParaRPr lang="fr-FR" sz="1000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4775768" y="4982966"/>
            <a:ext cx="25599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78035" y="3442147"/>
            <a:ext cx="1355446" cy="172619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9" y="384019"/>
            <a:ext cx="10589658" cy="4982966"/>
          </a:xfrm>
          <a:prstGeom prst="rect">
            <a:avLst/>
          </a:prstGeom>
        </p:spPr>
      </p:pic>
      <p:sp>
        <p:nvSpPr>
          <p:cNvPr id="3" name="AutoShape 2" descr="Résultat de recherche d'images pour &quot;AMANA assurances moronie&quot;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4" descr="Résultat de recherche d'images pour &quot;AMANA assurances moronie&quot;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Titre 1"/>
          <p:cNvSpPr>
            <a:spLocks noGrp="1"/>
          </p:cNvSpPr>
          <p:nvPr/>
        </p:nvSpPr>
        <p:spPr>
          <a:xfrm>
            <a:off x="658386" y="1980545"/>
            <a:ext cx="10712450" cy="1154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all" spc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>
                <a:solidFill>
                  <a:schemeClr val="accent1">
                    <a:lumMod val="50000"/>
                  </a:schemeClr>
                </a:solidFill>
              </a:rPr>
              <a:t>Web scraping </a:t>
            </a: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Sous-titre 2"/>
          <p:cNvSpPr>
            <a:spLocks noGrp="1"/>
          </p:cNvSpPr>
          <p:nvPr/>
        </p:nvSpPr>
        <p:spPr>
          <a:xfrm>
            <a:off x="1819394" y="3304715"/>
            <a:ext cx="8820150" cy="5509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cap="small" spc="0" baseline="0">
                <a:solidFill>
                  <a:srgbClr val="F5924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70C0"/>
                </a:solidFill>
              </a:rPr>
              <a:t>Semaine du 18/04/2021 au 24/04/2021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8257E4-603B-4075-A5DC-FD7EE9B9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</a:t>
            </a:fld>
            <a:endParaRPr lang="fr-FR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4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5E5EFE-1B5E-4154-8EE6-08A5B7A1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10</a:t>
            </a:fld>
            <a:endParaRPr lang="fr-FR"/>
          </a:p>
        </p:txBody>
      </p:sp>
      <p:graphicFrame>
        <p:nvGraphicFramePr>
          <p:cNvPr id="4" name="ZoneTexte 3">
            <a:extLst>
              <a:ext uri="{FF2B5EF4-FFF2-40B4-BE49-F238E27FC236}">
                <a16:creationId xmlns:a16="http://schemas.microsoft.com/office/drawing/2014/main" id="{A4CB54BB-D3FB-439E-A3D7-3F6CC7BF46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764449"/>
              </p:ext>
            </p:extLst>
          </p:nvPr>
        </p:nvGraphicFramePr>
        <p:xfrm>
          <a:off x="2535929" y="1683816"/>
          <a:ext cx="8285219" cy="4674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5" name="ZoneTexte 104">
            <a:extLst>
              <a:ext uri="{FF2B5EF4-FFF2-40B4-BE49-F238E27FC236}">
                <a16:creationId xmlns:a16="http://schemas.microsoft.com/office/drawing/2014/main" id="{4AD6DCBB-38FA-4F2C-A432-C29328E72E24}"/>
              </a:ext>
            </a:extLst>
          </p:cNvPr>
          <p:cNvSpPr txBox="1"/>
          <p:nvPr/>
        </p:nvSpPr>
        <p:spPr>
          <a:xfrm>
            <a:off x="2668438" y="713117"/>
            <a:ext cx="67688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Etude de cas en utilisant BeautifulSoup</a:t>
            </a:r>
            <a:endParaRPr lang="fr-FR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0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5E5EFE-1B5E-4154-8EE6-08A5B7A1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8A1A0F1-4C3A-4D48-9AEF-81722CE2818E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4" name="ZoneTexte 3">
            <a:extLst>
              <a:ext uri="{FF2B5EF4-FFF2-40B4-BE49-F238E27FC236}">
                <a16:creationId xmlns:a16="http://schemas.microsoft.com/office/drawing/2014/main" id="{A4CB54BB-D3FB-439E-A3D7-3F6CC7BF46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65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9" name="ZoneTexte 508">
            <a:extLst>
              <a:ext uri="{FF2B5EF4-FFF2-40B4-BE49-F238E27FC236}">
                <a16:creationId xmlns:a16="http://schemas.microsoft.com/office/drawing/2014/main" id="{B325D9AB-2E6D-4737-B5FB-AA18156F9B4A}"/>
              </a:ext>
            </a:extLst>
          </p:cNvPr>
          <p:cNvSpPr txBox="1"/>
          <p:nvPr/>
        </p:nvSpPr>
        <p:spPr>
          <a:xfrm>
            <a:off x="2682815" y="1029418"/>
            <a:ext cx="71570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  <a:ea typeface="+mn-lt"/>
                <a:cs typeface="+mn-lt"/>
              </a:rPr>
              <a:t>Etude de cas en utilisant </a:t>
            </a:r>
            <a:r>
              <a:rPr lang="fr-FR" sz="2800" b="1" dirty="0" err="1">
                <a:solidFill>
                  <a:srgbClr val="FF0000"/>
                </a:solidFill>
                <a:ea typeface="+mn-lt"/>
                <a:cs typeface="+mn-lt"/>
              </a:rPr>
              <a:t>BeautifulSoup</a:t>
            </a:r>
            <a:endParaRPr lang="fr-FR" sz="2800" b="1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1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C6EFBA-E94D-4E4F-A868-7EC4B436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4B024A-77BA-4E99-B8BF-2389BE4D771E}"/>
              </a:ext>
            </a:extLst>
          </p:cNvPr>
          <p:cNvSpPr txBox="1"/>
          <p:nvPr/>
        </p:nvSpPr>
        <p:spPr>
          <a:xfrm>
            <a:off x="4580627" y="101504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11AB0-1A77-43EB-88A3-1665870126BF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6EEE8CF-C422-41DD-A7DF-D254563E73EA}"/>
              </a:ext>
            </a:extLst>
          </p:cNvPr>
          <p:cNvSpPr txBox="1"/>
          <p:nvPr/>
        </p:nvSpPr>
        <p:spPr>
          <a:xfrm>
            <a:off x="1230703" y="2380891"/>
            <a:ext cx="105501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ea typeface="+mn-lt"/>
                <a:cs typeface="+mn-lt"/>
              </a:rPr>
              <a:t>le web </a:t>
            </a:r>
            <a:r>
              <a:rPr lang="fr-FR" sz="2400" dirty="0" err="1">
                <a:ea typeface="+mn-lt"/>
                <a:cs typeface="+mn-lt"/>
              </a:rPr>
              <a:t>scraping</a:t>
            </a:r>
            <a:r>
              <a:rPr lang="fr-FR" sz="2400" dirty="0">
                <a:ea typeface="+mn-lt"/>
                <a:cs typeface="+mn-lt"/>
              </a:rPr>
              <a:t> est un domaine étendu avec de nombreux développements actifs, et toutes les tâches de Web </a:t>
            </a:r>
            <a:r>
              <a:rPr lang="fr-FR" sz="2400" dirty="0" err="1">
                <a:ea typeface="+mn-lt"/>
                <a:cs typeface="+mn-lt"/>
              </a:rPr>
              <a:t>scraping</a:t>
            </a:r>
            <a:r>
              <a:rPr lang="fr-FR" sz="2400" dirty="0">
                <a:ea typeface="+mn-lt"/>
                <a:cs typeface="+mn-lt"/>
              </a:rPr>
              <a:t>  partagent un objectif commun et nécessitent des percées en matière d'intelligence artificielle.</a:t>
            </a:r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E21BF8-A55A-4873-8A88-4D8000D83A1A}"/>
              </a:ext>
            </a:extLst>
          </p:cNvPr>
          <p:cNvSpPr txBox="1"/>
          <p:nvPr/>
        </p:nvSpPr>
        <p:spPr>
          <a:xfrm>
            <a:off x="1445464" y="4277803"/>
            <a:ext cx="99175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>
                <a:ea typeface="+mn-lt"/>
                <a:cs typeface="+mn-lt"/>
              </a:rPr>
              <a:t>Les données sont généralement extraites d'Internet à l'aide d'un navigateur Web ou via le protocole de transfert hypertexte, mais nous pouvons également le faire avec un outil puissant comme import.io, Octoparse, Kimono Labs et Mozenda.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7409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1F892-38A1-4E4B-9CBC-F45156B1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218" y="365125"/>
            <a:ext cx="2104847" cy="133994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A8D23A-512B-4B1E-975F-F46A56A51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1ntroduction</a:t>
            </a:r>
          </a:p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Qu'est-ce que le web scraping ?</a:t>
            </a:r>
          </a:p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Etudes de cas d'application</a:t>
            </a:r>
          </a:p>
          <a:p>
            <a:r>
              <a:rPr lang="fr-FR" sz="360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985321-27D2-4294-8990-8AC5A0E9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1B035A-FF94-4C12-8EC5-102BE15A40C5}"/>
              </a:ext>
            </a:extLst>
          </p:cNvPr>
          <p:cNvSpPr txBox="1"/>
          <p:nvPr/>
        </p:nvSpPr>
        <p:spPr>
          <a:xfrm>
            <a:off x="5154822" y="769728"/>
            <a:ext cx="36777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>
                <a:solidFill>
                  <a:srgbClr val="FF0000"/>
                </a:solidFill>
              </a:rPr>
              <a:t>Introduction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2C299646-35C6-42D4-A70E-B564FE2A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58" y="1711451"/>
            <a:ext cx="8724180" cy="459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7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961491-1E11-429C-BA83-63788352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F3A355-0562-4E2C-9010-111ED66357CD}"/>
              </a:ext>
            </a:extLst>
          </p:cNvPr>
          <p:cNvSpPr txBox="1"/>
          <p:nvPr/>
        </p:nvSpPr>
        <p:spPr>
          <a:xfrm>
            <a:off x="2021457" y="1662023"/>
            <a:ext cx="8163463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Le Web </a:t>
            </a:r>
            <a:r>
              <a:rPr lang="fr-FR" sz="2400" dirty="0" err="1">
                <a:ea typeface="+mn-lt"/>
                <a:cs typeface="+mn-lt"/>
              </a:rPr>
              <a:t>scraping</a:t>
            </a:r>
            <a:r>
              <a:rPr lang="fr-FR" sz="2400" dirty="0">
                <a:ea typeface="+mn-lt"/>
                <a:cs typeface="+mn-lt"/>
              </a:rPr>
              <a:t> est une méthode automatisée utilisée pour extraire de grandes quantités de données de sites Web.</a:t>
            </a:r>
          </a:p>
          <a:p>
            <a:endParaRPr lang="fr-FR" sz="2400" dirty="0"/>
          </a:p>
          <a:p>
            <a:pPr marL="285750" indent="-285750">
              <a:buFont typeface="Arial"/>
              <a:buChar char="•"/>
            </a:pPr>
            <a:r>
              <a:rPr lang="fr-FR" sz="2400" dirty="0"/>
              <a:t>Les données sur les sites Web ne sont pas structurées, Le web </a:t>
            </a:r>
            <a:r>
              <a:rPr lang="fr-FR" sz="2400" dirty="0" err="1"/>
              <a:t>scraping</a:t>
            </a:r>
            <a:r>
              <a:rPr lang="fr-FR" sz="2400" dirty="0"/>
              <a:t> permet de collecter ces données non structurées et de les stocker sous une forme structurée.</a:t>
            </a:r>
          </a:p>
          <a:p>
            <a:pPr marL="285750" indent="-285750">
              <a:buFont typeface="Arial"/>
              <a:buChar char="•"/>
            </a:pPr>
            <a:endParaRPr lang="fr-FR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sz="2400">
                <a:ea typeface="+mn-lt"/>
                <a:cs typeface="+mn-lt"/>
              </a:rPr>
              <a:t>Le Web scraping est utile si le site Web public à partir duquel nous </a:t>
            </a:r>
            <a:r>
              <a:rPr lang="fr-FR" sz="2400" dirty="0">
                <a:ea typeface="+mn-lt"/>
                <a:cs typeface="+mn-lt"/>
              </a:rPr>
              <a:t>souhaitons obtenir des données ne dispose pas d'API, ou s'il ne fournit qu'un accès limité aux données.</a:t>
            </a:r>
            <a:endParaRPr lang="fr-FR" sz="2400" dirty="0"/>
          </a:p>
          <a:p>
            <a:pPr marL="285750" indent="-285750">
              <a:buFont typeface="Arial"/>
              <a:buChar char="•"/>
            </a:pPr>
            <a:endParaRPr lang="fr-FR" sz="2400" dirty="0"/>
          </a:p>
          <a:p>
            <a:pPr marL="285750" indent="-285750">
              <a:buFont typeface="Arial"/>
              <a:buChar char="•"/>
            </a:pPr>
            <a:endParaRPr lang="fr-FR" sz="2400" dirty="0"/>
          </a:p>
          <a:p>
            <a:pPr marL="285750" indent="-285750">
              <a:buFont typeface="Arial"/>
              <a:buChar char="•"/>
            </a:pP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DC55FB-F4D1-44DD-8BDA-ABC0677E7D7B}"/>
              </a:ext>
            </a:extLst>
          </p:cNvPr>
          <p:cNvSpPr txBox="1"/>
          <p:nvPr/>
        </p:nvSpPr>
        <p:spPr>
          <a:xfrm>
            <a:off x="3588588" y="770627"/>
            <a:ext cx="62225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>
                <a:solidFill>
                  <a:srgbClr val="FF0000"/>
                </a:solidFill>
              </a:rPr>
              <a:t>Qu'est-ce que le web scraping ?</a:t>
            </a:r>
          </a:p>
        </p:txBody>
      </p:sp>
    </p:spTree>
    <p:extLst>
      <p:ext uri="{BB962C8B-B14F-4D97-AF65-F5344CB8AC3E}">
        <p14:creationId xmlns:p14="http://schemas.microsoft.com/office/powerpoint/2010/main" val="415212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8545F4-FFA1-4FC6-A0BF-09A24918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E3313D-2EB9-4496-A392-C4F9CE122099}"/>
              </a:ext>
            </a:extLst>
          </p:cNvPr>
          <p:cNvSpPr txBox="1"/>
          <p:nvPr/>
        </p:nvSpPr>
        <p:spPr>
          <a:xfrm>
            <a:off x="3229155" y="842513"/>
            <a:ext cx="69988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  <a:ea typeface="+mn-lt"/>
                <a:cs typeface="+mn-lt"/>
              </a:rPr>
              <a:t>Domaines d'utilisation de web </a:t>
            </a:r>
            <a:r>
              <a:rPr lang="fr-FR" sz="2800" b="1" err="1">
                <a:solidFill>
                  <a:srgbClr val="FF0000"/>
                </a:solidFill>
                <a:ea typeface="+mn-lt"/>
                <a:cs typeface="+mn-lt"/>
              </a:rPr>
              <a:t>scraping</a:t>
            </a:r>
            <a:endParaRPr lang="fr-FR" sz="2800" b="1" err="1">
              <a:solidFill>
                <a:srgbClr val="FF0000"/>
              </a:solidFill>
            </a:endParaRPr>
          </a:p>
        </p:txBody>
      </p:sp>
      <p:graphicFrame>
        <p:nvGraphicFramePr>
          <p:cNvPr id="5" name="Diagramme 5">
            <a:extLst>
              <a:ext uri="{FF2B5EF4-FFF2-40B4-BE49-F238E27FC236}">
                <a16:creationId xmlns:a16="http://schemas.microsoft.com/office/drawing/2014/main" id="{6AD8570B-C13D-4521-99B7-09A6C0580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041732"/>
              </p:ext>
            </p:extLst>
          </p:nvPr>
        </p:nvGraphicFramePr>
        <p:xfrm>
          <a:off x="2817962" y="2017145"/>
          <a:ext cx="6987396" cy="3988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49314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3AB5395-CFCB-4071-B3C8-D8C1E7AC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1E01796-BF3A-4458-8843-C9E8AA58DB87}"/>
              </a:ext>
            </a:extLst>
          </p:cNvPr>
          <p:cNvSpPr txBox="1"/>
          <p:nvPr/>
        </p:nvSpPr>
        <p:spPr>
          <a:xfrm>
            <a:off x="3674853" y="1086929"/>
            <a:ext cx="56042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Méthodes de web </a:t>
            </a:r>
            <a:r>
              <a:rPr lang="fr-FR" sz="2800" b="1" err="1">
                <a:solidFill>
                  <a:srgbClr val="FF0000"/>
                </a:solidFill>
              </a:rPr>
              <a:t>scraping</a:t>
            </a:r>
            <a:endParaRPr lang="fr-FR" sz="2800" b="1">
              <a:solidFill>
                <a:srgbClr val="FF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3476A1-2911-49B9-B13C-2733C537953C}"/>
              </a:ext>
            </a:extLst>
          </p:cNvPr>
          <p:cNvSpPr txBox="1"/>
          <p:nvPr/>
        </p:nvSpPr>
        <p:spPr>
          <a:xfrm>
            <a:off x="2409646" y="2567797"/>
            <a:ext cx="856602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>
                <a:ea typeface="+mn-lt"/>
                <a:cs typeface="+mn-lt"/>
              </a:rPr>
              <a:t>Il existe principalement deux façons d'extraire des données d'un site Web:</a:t>
            </a:r>
          </a:p>
          <a:p>
            <a:endParaRPr lang="fr-FR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 Utiliser l'API du site Web (si elle existe).Par exemple, Facebook a l'API Facebook Graph qui permet la récupération des données publiées sur Facebook.</a:t>
            </a:r>
          </a:p>
          <a:p>
            <a:endParaRPr lang="fr-FR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Accéder au HTML de la page Web et extrait des informations utiles.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9738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E29E45-2FCD-4BB9-8B2E-27262E22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7</a:t>
            </a:fld>
            <a:endParaRPr lang="fr-FR"/>
          </a:p>
        </p:txBody>
      </p:sp>
      <p:graphicFrame>
        <p:nvGraphicFramePr>
          <p:cNvPr id="4" name="Diagramme 13">
            <a:extLst>
              <a:ext uri="{FF2B5EF4-FFF2-40B4-BE49-F238E27FC236}">
                <a16:creationId xmlns:a16="http://schemas.microsoft.com/office/drawing/2014/main" id="{D42E9205-554F-4297-8C29-20D8168B5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51933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7FA60E86-C6F5-4842-9B56-A547CB096D6B}"/>
              </a:ext>
            </a:extLst>
          </p:cNvPr>
          <p:cNvSpPr txBox="1"/>
          <p:nvPr/>
        </p:nvSpPr>
        <p:spPr>
          <a:xfrm>
            <a:off x="4034287" y="713117"/>
            <a:ext cx="52736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>
                <a:solidFill>
                  <a:srgbClr val="FF0000"/>
                </a:solidFill>
              </a:rPr>
              <a:t>Techniques de web scraping</a:t>
            </a:r>
          </a:p>
        </p:txBody>
      </p:sp>
    </p:spTree>
    <p:extLst>
      <p:ext uri="{BB962C8B-B14F-4D97-AF65-F5344CB8AC3E}">
        <p14:creationId xmlns:p14="http://schemas.microsoft.com/office/powerpoint/2010/main" val="184434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F9FD7BCD-723A-4B6C-AC7C-26FBA918D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870026"/>
              </p:ext>
            </p:extLst>
          </p:nvPr>
        </p:nvGraphicFramePr>
        <p:xfrm>
          <a:off x="1212012" y="204128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A7BEBE-C2E8-49C6-B4A4-0113A790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529B52-52D5-4FF2-9686-44124C773157}"/>
              </a:ext>
            </a:extLst>
          </p:cNvPr>
          <p:cNvSpPr txBox="1"/>
          <p:nvPr/>
        </p:nvSpPr>
        <p:spPr>
          <a:xfrm>
            <a:off x="4321834" y="669985"/>
            <a:ext cx="51729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>
                <a:solidFill>
                  <a:srgbClr val="FF0000"/>
                </a:solidFill>
                <a:ea typeface="+mn-lt"/>
                <a:cs typeface="+mn-lt"/>
              </a:rPr>
              <a:t>Etudes de cas d'application</a:t>
            </a:r>
          </a:p>
        </p:txBody>
      </p:sp>
    </p:spTree>
    <p:extLst>
      <p:ext uri="{BB962C8B-B14F-4D97-AF65-F5344CB8AC3E}">
        <p14:creationId xmlns:p14="http://schemas.microsoft.com/office/powerpoint/2010/main" val="248639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33A5C-5CA5-45A1-8805-F5CA32AF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b="1" dirty="0" err="1">
                <a:ea typeface="+mn-lt"/>
                <a:cs typeface="+mn-lt"/>
              </a:rPr>
              <a:t>Selenium</a:t>
            </a:r>
            <a:r>
              <a:rPr lang="fr-FR" sz="2000" dirty="0">
                <a:ea typeface="+mn-lt"/>
                <a:cs typeface="+mn-lt"/>
              </a:rPr>
              <a:t>: </a:t>
            </a:r>
            <a:r>
              <a:rPr lang="fr-FR" sz="2000" dirty="0" err="1">
                <a:ea typeface="+mn-lt"/>
                <a:cs typeface="+mn-lt"/>
              </a:rPr>
              <a:t>Selenium</a:t>
            </a:r>
            <a:r>
              <a:rPr lang="fr-FR" sz="2000" dirty="0">
                <a:ea typeface="+mn-lt"/>
                <a:cs typeface="+mn-lt"/>
              </a:rPr>
              <a:t> est une bibliothèque open-source de tests Web. Il est utilisé pour automatiser les activités du navigateur et pour valider les applications Web sur différents navigateurs et plates-formes.</a:t>
            </a:r>
          </a:p>
          <a:p>
            <a:endParaRPr lang="fr-FR" sz="2000" dirty="0">
              <a:ea typeface="+mn-lt"/>
              <a:cs typeface="+mn-lt"/>
            </a:endParaRPr>
          </a:p>
          <a:p>
            <a:r>
              <a:rPr lang="fr-FR" sz="2000" b="1" dirty="0" err="1">
                <a:ea typeface="+mn-lt"/>
                <a:cs typeface="+mn-lt"/>
              </a:rPr>
              <a:t>BeautifulSoup</a:t>
            </a:r>
            <a:r>
              <a:rPr lang="fr-FR" sz="2000" dirty="0">
                <a:ea typeface="+mn-lt"/>
                <a:cs typeface="+mn-lt"/>
              </a:rPr>
              <a:t>: </a:t>
            </a:r>
            <a:r>
              <a:rPr lang="fr-FR" sz="2000" dirty="0" err="1">
                <a:ea typeface="+mn-lt"/>
                <a:cs typeface="+mn-lt"/>
              </a:rPr>
              <a:t>Beautiful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Soup</a:t>
            </a:r>
            <a:r>
              <a:rPr lang="fr-FR" sz="2000" dirty="0">
                <a:ea typeface="+mn-lt"/>
                <a:cs typeface="+mn-lt"/>
              </a:rPr>
              <a:t> est un package Python permettant d'analyser les documents HTML et XML .Il crée des arbres d'analyse qui sont utiles pour extraire facilement les données.</a:t>
            </a:r>
          </a:p>
          <a:p>
            <a:endParaRPr lang="fr-FR" sz="2000" dirty="0">
              <a:ea typeface="+mn-lt"/>
              <a:cs typeface="+mn-lt"/>
            </a:endParaRPr>
          </a:p>
          <a:p>
            <a:r>
              <a:rPr lang="fr-FR" sz="2000" b="1" dirty="0">
                <a:ea typeface="+mn-lt"/>
                <a:cs typeface="+mn-lt"/>
              </a:rPr>
              <a:t>Pandas</a:t>
            </a:r>
            <a:r>
              <a:rPr lang="fr-FR" sz="2000" dirty="0">
                <a:ea typeface="+mn-lt"/>
                <a:cs typeface="+mn-lt"/>
              </a:rPr>
              <a:t>: Pandas est une bibliothèque utilisée pour la manipulation et l'analyse des données. Il est utilisé pour extraire les données et les stocker dans le format souhaité.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010470-DC6F-42B9-AADB-214B3E52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0F1-4C3A-4D48-9AEF-81722CE2818E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89261C-0C12-4E99-BCCD-0322728DE130}"/>
              </a:ext>
            </a:extLst>
          </p:cNvPr>
          <p:cNvSpPr txBox="1"/>
          <p:nvPr/>
        </p:nvSpPr>
        <p:spPr>
          <a:xfrm>
            <a:off x="2739426" y="812860"/>
            <a:ext cx="70995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ea typeface="+mn-lt"/>
                <a:cs typeface="+mn-lt"/>
              </a:rPr>
              <a:t>Bibliothèques utilisées pour le Web Scraping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3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659</cp:revision>
  <dcterms:created xsi:type="dcterms:W3CDTF">2021-04-02T09:21:27Z</dcterms:created>
  <dcterms:modified xsi:type="dcterms:W3CDTF">2021-04-22T11:57:34Z</dcterms:modified>
</cp:coreProperties>
</file>