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Quarter&lt;&lt;y [where(c =&gt; c.getDate().getMonth() &gt;= 0 &amp;&amp; c.getDate().getMonth() &lt;= 2).sum(c =&gt; c.getPrice())]&gt;&gt;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1-4B82-A5CD-0BCC211F32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Quarter&lt;&lt;y [where(c =&gt; c.getDate().getMonth() &gt;= 3 &amp;&amp; c.getDate().getMonth() &lt;= 5).sum(c =&gt; c.getPrice())]&gt;&gt;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11-4B82-A5CD-0BCC211F32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Quarter&lt;&lt;y [where(c =&gt; c.getDate().getMonth() &gt;= 6 &amp;&amp; c.getDate().getMonth() &lt;= 8).sum(c =&gt; c.getPrice())]&gt;&gt;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11-4B82-A5CD-0BCC211F32A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 Quarter&lt;&lt;y [where(c =&gt; c.getDate().getMonth() &gt;= 9 &amp;&amp; c.getDate().getMonth() &lt;= 11).sum(c =&gt; c.getPrice())]&gt;&gt;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11-4B82-A5CD-0BCC211F3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5997328"/>
        <c:axId val="275999768"/>
      </c:barChart>
      <c:catAx>
        <c:axId val="27599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99768"/>
        <c:crosses val="autoZero"/>
        <c:auto val="1"/>
        <c:lblAlgn val="ctr"/>
        <c:lblOffset val="100"/>
        <c:noMultiLvlLbl val="0"/>
      </c:catAx>
      <c:valAx>
        <c:axId val="27599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9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0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0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8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0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41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0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0176-71FB-4F6F-A1FB-22F7BDD3D61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728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343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Ali Ahmed sahi</cp:lastModifiedBy>
  <cp:revision>4</cp:revision>
  <dcterms:created xsi:type="dcterms:W3CDTF">2015-10-26T13:37:18Z</dcterms:created>
  <dcterms:modified xsi:type="dcterms:W3CDTF">2018-02-02T15:47:52Z</dcterms:modified>
</cp:coreProperties>
</file>