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&lt;&lt;[title]&gt;&gt;</a:t>
            </a:r>
            <a:r>
              <a:rPr lang="en-US" sz="1000"/>
              <a:t>&lt;&lt;</a:t>
            </a:r>
            <a:r>
              <a:rPr lang="en-US" sz="1000" dirty="0" err="1"/>
              <a:t>foreach</a:t>
            </a:r>
            <a:r>
              <a:rPr lang="en-US" sz="1000" dirty="0"/>
              <a:t> [in </a:t>
            </a:r>
            <a:r>
              <a:rPr lang="en-US" sz="1000" dirty="0" err="1"/>
              <a:t>getContracts</a:t>
            </a:r>
            <a:r>
              <a:rPr lang="en-US" sz="1000" dirty="0"/>
              <a:t>()</a:t>
            </a:r>
          </a:p>
          <a:p>
            <a:pPr>
              <a:defRPr/>
            </a:pPr>
            <a:r>
              <a:rPr lang="en-US" sz="1000" dirty="0"/>
              <a:t>.where(c =&gt; </a:t>
            </a:r>
            <a:r>
              <a:rPr lang="en-US" sz="1000" dirty="0" err="1"/>
              <a:t>c.getDate</a:t>
            </a:r>
            <a:r>
              <a:rPr lang="en-US" sz="1000" dirty="0"/>
              <a:t>().</a:t>
            </a:r>
            <a:r>
              <a:rPr lang="en-US" sz="1000" dirty="0" err="1"/>
              <a:t>getYear</a:t>
            </a:r>
            <a:r>
              <a:rPr lang="en-US" sz="1000" dirty="0"/>
              <a:t>() + 1900 == 2015)</a:t>
            </a:r>
          </a:p>
          <a:p>
            <a:pPr>
              <a:defRPr/>
            </a:pPr>
            <a:r>
              <a:rPr lang="en-US" sz="1000" dirty="0"/>
              <a:t>.</a:t>
            </a:r>
            <a:r>
              <a:rPr lang="en-US" sz="1000" dirty="0" err="1"/>
              <a:t>groupBy</a:t>
            </a:r>
            <a:r>
              <a:rPr lang="en-US" sz="1000" dirty="0"/>
              <a:t>(c =&gt; </a:t>
            </a:r>
            <a:r>
              <a:rPr lang="en-US" sz="1000" dirty="0" err="1"/>
              <a:t>c.getManager</a:t>
            </a:r>
            <a:r>
              <a:rPr lang="en-US" sz="1000" dirty="0"/>
              <a:t>())</a:t>
            </a:r>
          </a:p>
          <a:p>
            <a:pPr>
              <a:defRPr/>
            </a:pPr>
            <a:r>
              <a:rPr lang="en-US" sz="1000" dirty="0"/>
              <a:t>.</a:t>
            </a:r>
            <a:r>
              <a:rPr lang="en-US" sz="1000" dirty="0" err="1"/>
              <a:t>orderBy</a:t>
            </a:r>
            <a:r>
              <a:rPr lang="en-US" sz="1000" dirty="0"/>
              <a:t>(g =&gt; </a:t>
            </a:r>
            <a:r>
              <a:rPr lang="en-US" sz="1000" dirty="0" err="1"/>
              <a:t>g.key.getName</a:t>
            </a:r>
            <a:r>
              <a:rPr lang="en-US" sz="1000" dirty="0"/>
              <a:t>())]&gt;&gt;&lt;&lt;x [</a:t>
            </a:r>
            <a:r>
              <a:rPr lang="en-US" sz="1000" dirty="0" err="1"/>
              <a:t>key.getName</a:t>
            </a:r>
            <a:r>
              <a:rPr lang="en-US" sz="1000" dirty="0"/>
              <a:t>()]&gt;&gt;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c.getDate().getMonth() &gt;= 0 &amp;&amp; c.getDate().getMonth() &lt;= 2).sum(c =&gt; c.getPrice())]&gt;&gt;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27-4892-B772-F23E91BC91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c.getDate().getMonth() &gt;= 3 &amp;&amp; c.getDate().getMonth() &lt;= 5).sum(c =&gt; c.getPrice())]&gt;&gt;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27-4892-B772-F23E91BC91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c.getDate().getMonth() &gt;= 6 &amp;&amp; c.getDate().getMonth() &lt;= 8).sum(c =&gt; c.getPrice())]&gt;&gt;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27-4892-B772-F23E91BC91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c.getDate().getMonth() &gt;= 9 &amp;&amp; c.getDate().getMonth() &lt;= 11).sum(c =&gt; c.getPrice())]&gt;&gt;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27-4892-B772-F23E91BC9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97328"/>
        <c:axId val="275999768"/>
      </c:barChart>
      <c:catAx>
        <c:axId val="2759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99768"/>
        <c:crosses val="autoZero"/>
        <c:auto val="1"/>
        <c:lblAlgn val="ctr"/>
        <c:lblOffset val="100"/>
        <c:noMultiLvlLbl val="0"/>
      </c:catAx>
      <c:valAx>
        <c:axId val="27599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97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Ali Ahmed sahi</cp:lastModifiedBy>
  <cp:revision>4</cp:revision>
  <dcterms:created xsi:type="dcterms:W3CDTF">2015-10-26T13:37:18Z</dcterms:created>
  <dcterms:modified xsi:type="dcterms:W3CDTF">2018-02-02T15:00:36Z</dcterms:modified>
</cp:coreProperties>
</file>