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Weather Forecast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Power BI dashboard visualizing real-time and historical weather data</a:t>
            </a:r>
          </a:p>
          <a:p>
            <a:r>
              <a:t>Displays temperature trends, humidity, wind speed, and forecasts</a:t>
            </a:r>
          </a:p>
          <a:p>
            <a:r>
              <a:t>Designed for easy understanding with intuitive visuals and filters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City-based weather insights</a:t>
            </a:r>
          </a:p>
          <a:p>
            <a:r>
              <a:t>Real-time temperature &amp; condition tracking</a:t>
            </a:r>
          </a:p>
          <a:p>
            <a:r>
              <a:t>Interactive slicers &amp; filters for customized views</a:t>
            </a:r>
          </a:p>
          <a:p>
            <a:r>
              <a:t>Trend analysis for temperature, humidity, and wind speed</a:t>
            </a:r>
          </a:p>
          <a:p>
            <a:r>
              <a:t>User-friendly visuals with icons, charts, and color codes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for data modeling &amp; visualization</a:t>
            </a:r>
          </a:p>
          <a:p>
            <a:r>
              <a:t>Weather dataset (historical &amp; forecast data)</a:t>
            </a:r>
          </a:p>
          <a:p>
            <a:r>
              <a:t>Custom visuals for enhanced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Travel and event planning</a:t>
            </a:r>
          </a:p>
          <a:p>
            <a:r>
              <a:t>Agricultural and outdoor activity scheduling</a:t>
            </a:r>
          </a:p>
          <a:p>
            <a:r>
              <a:t>Climate trend analysis for research and personal interest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