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824BEDE-783F-4071-91F2-C61F7948B2E9}">
  <a:tblStyle styleId="{5824BEDE-783F-4071-91F2-C61F7948B2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6113b1e69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6113b1e69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6113b1e69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6113b1e69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6113b1e69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6113b1e69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6113b1e69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6113b1e69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6113b1e69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6113b1e69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6113b1e6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6113b1e6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113b1e6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113b1e6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113b1e6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113b1e6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6113b1e6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6113b1e6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6113b1e6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6113b1e6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6113b1e6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6113b1e6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6113b1e6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6113b1e6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6113b1e6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6113b1e6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6113b1e69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6113b1e69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600"/>
              <a:t>J</a:t>
            </a:r>
            <a:r>
              <a:rPr lang="tr" sz="3600"/>
              <a:t>AVA CONSOLE İLE SAYI TAHMİN OYUNU</a:t>
            </a:r>
            <a:endParaRPr sz="3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r" sz="3600"/>
              <a:t>SAMİ DÖNMEZ</a:t>
            </a:r>
            <a:endParaRPr sz="3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3875600" y="3669700"/>
            <a:ext cx="46791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r" sz="1300">
                <a:latin typeface="Lato"/>
                <a:ea typeface="Lato"/>
                <a:cs typeface="Lato"/>
                <a:sym typeface="Lato"/>
              </a:rPr>
              <a:t>PROGRAMIN İŞLEYİŞİ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3.SİSTE SEÇİLEN LEVELE GÖRE RANDON OLARAK BİR SAYI TUTAR.VE BİZDEN TAHMİN GİRMEMİZİ İSTER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350" y="2329600"/>
            <a:ext cx="5217750" cy="25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r" sz="1300">
                <a:latin typeface="Lato"/>
                <a:ea typeface="Lato"/>
                <a:cs typeface="Lato"/>
                <a:sym typeface="Lato"/>
              </a:rPr>
              <a:t>PROGRAMIN İŞLEYİŞİ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/>
              <a:t>4-GİRİLEN TAHMİNİN LEVEL </a:t>
            </a:r>
            <a:r>
              <a:rPr lang="tr"/>
              <a:t>ARALIĞINA</a:t>
            </a:r>
            <a:r>
              <a:rPr lang="tr"/>
              <a:t> </a:t>
            </a:r>
            <a:r>
              <a:rPr lang="tr"/>
              <a:t>UYGUNLUĞUNU</a:t>
            </a:r>
            <a:r>
              <a:rPr lang="tr"/>
              <a:t>  KONTROL EDER VE UYARI VERİR.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335" y="2409200"/>
            <a:ext cx="5950750" cy="23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r" sz="1300">
                <a:latin typeface="Lato"/>
                <a:ea typeface="Lato"/>
                <a:cs typeface="Lato"/>
                <a:sym typeface="Lato"/>
              </a:rPr>
              <a:t>PROGRAMIN İŞLEYİŞİ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5-TAHMİNİMİZ TUTULAN SAYIYA EŞİT İSE PROGRAM DURUR.VE “DOGRU TAHMİN ” UYARISI VERİR VE PUAN HESAPLAYIP EKRANA YAZAR.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8" y="2411225"/>
            <a:ext cx="6865500" cy="17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r" sz="1300">
                <a:latin typeface="Lato"/>
                <a:ea typeface="Lato"/>
                <a:cs typeface="Lato"/>
                <a:sym typeface="Lato"/>
              </a:rPr>
              <a:t>PROGRAMIN İŞLEYİŞİ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6</a:t>
            </a:r>
            <a:r>
              <a:rPr lang="tr"/>
              <a:t>-TAHMİNİMİZ TUTULAN SAYIDAN BÜYÜK İSE  “TAHMİNİNİZİ AZALTIN” UYARISI VERİR.HAK DEGİŞKENİNİ BİR AZALTIR.VE YENİ TAHMİN İSTER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r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500" y="2317436"/>
            <a:ext cx="6087450" cy="24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r" sz="1300">
                <a:latin typeface="Lato"/>
                <a:ea typeface="Lato"/>
                <a:cs typeface="Lato"/>
                <a:sym typeface="Lato"/>
              </a:rPr>
              <a:t>PROGRAMIN İŞLEYİŞİ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tr"/>
              <a:t>7</a:t>
            </a:r>
            <a:r>
              <a:rPr lang="tr"/>
              <a:t>-TAHMİNİMİZ TUTULAN SAYIDAN KÜÇÜK   İSE  “TAHMİNİNİZİ  ARTTIRIN ”  UYARISI VERİR.HAK   DEGİŞKENİNİ BİR AZALTIR.VE YENİ TAHMİN İSTER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175" y="2308625"/>
            <a:ext cx="6211250" cy="24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DİNLEDİGİNİZ İÇİN TEŞEKKÜRLER.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HAZIRLAYAN VE SUNAN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tr"/>
              <a:t>SAMİ DÖNMEZ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İÇİNDEKİLER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tr"/>
              <a:t>GİRİŞ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tr"/>
              <a:t>PROGRAM  TANITIM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tr"/>
              <a:t>PROGRAMIN ÖZELLİKLERİI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tr"/>
              <a:t>LEVELLER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tr"/>
              <a:t>KULLANILAN TEKNOLOJİLER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tr"/>
              <a:t>AKIŞ DİYAGRAMI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tr"/>
              <a:t>PROGRAMIN İŞLEYİŞİ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tr"/>
              <a:t>BİTİŞ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PROGRAMIN TANITIMI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PROGRAMIN AMACI: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/>
              <a:t>SİSTEMİN BELİRLİ LEVELLERE GÖRE TUTTUGU SAYIYI EN AZ DENEME  İLE BULMAKTIR.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PROGRAMIN ÖZELLİKLERİ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tr"/>
              <a:t>PROGRAM BİR CONSOLE UYGULAMASIDIR.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tr"/>
              <a:t>PROGRAM BİR ÇESİT OYUNDUR.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tr"/>
              <a:t>PROGRAMDA LEVEL SİSTEMİ BULUNMAKTADIR.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tr"/>
              <a:t>PROGRAMDA PUANLAMA SİSTEMİ VARDIR.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LEVELLER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0" name="Google Shape;160;p1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{5824BEDE-783F-4071-91F2-C61F7948B2E9}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rgbClr val="FFFFFF"/>
                          </a:solidFill>
                        </a:rPr>
                        <a:t>LEVEL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rgbClr val="FFFFFF"/>
                          </a:solidFill>
                        </a:rPr>
                        <a:t>ARALIK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rgbClr val="FFFFFF"/>
                          </a:solidFill>
                        </a:rPr>
                        <a:t>HAK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chemeClr val="lt1"/>
                          </a:solidFill>
                          <a:highlight>
                            <a:srgbClr val="434343"/>
                          </a:highlight>
                        </a:rPr>
                        <a:t>PUAN</a:t>
                      </a:r>
                      <a:endParaRPr>
                        <a:solidFill>
                          <a:schemeClr val="lt1"/>
                        </a:solidFill>
                        <a:highlight>
                          <a:srgbClr val="434343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rgbClr val="FFFFFF"/>
                          </a:solidFill>
                        </a:rPr>
                        <a:t>0-10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u="sng">
                          <a:solidFill>
                            <a:srgbClr val="FFFFFF"/>
                          </a:solidFill>
                        </a:rPr>
                        <a:t>50</a:t>
                      </a:r>
                      <a:endParaRPr u="sng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rgbClr val="FFFFFF"/>
                          </a:solidFill>
                        </a:rPr>
                        <a:t>0-100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rgbClr val="FFFFFF"/>
                          </a:solidFill>
                        </a:rPr>
                        <a:t>100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rgbClr val="FFFFFF"/>
                          </a:solidFill>
                        </a:rPr>
                        <a:t>0-1000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rgbClr val="FFFFFF"/>
                          </a:solidFill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>
                          <a:solidFill>
                            <a:srgbClr val="FFFFFF"/>
                          </a:solidFill>
                        </a:rPr>
                        <a:t>200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KULLANILAN TEKNOLOJİLER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SCANNER SINIFI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RANDOM SINIFI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JAVA DÖNGÜLER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/>
              <a:t>JAVA KONTROL YAPILARI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272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AKIŞ DİYAGRAMI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913" y="990350"/>
            <a:ext cx="5220175" cy="40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r" sz="1300">
                <a:latin typeface="Lato"/>
                <a:ea typeface="Lato"/>
                <a:cs typeface="Lato"/>
                <a:sym typeface="Lato"/>
              </a:rPr>
              <a:t>PROGRAMIN İŞLEYİŞİ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tr"/>
              <a:t>İLK OLARAK PROGRAM LEVEL SECMEMİZİ İSTER.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125" y="2291875"/>
            <a:ext cx="7136000" cy="16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r" sz="1300">
                <a:latin typeface="Lato"/>
                <a:ea typeface="Lato"/>
                <a:cs typeface="Lato"/>
                <a:sym typeface="Lato"/>
              </a:rPr>
              <a:t>PROGRAMIN İŞLEYİŞİ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2-LEVEL SECİMİNİ KONTROL EDER.VE DOGRU İSE SECİLEN LEVELİN HAK PUAN VE ARALIK DEGERLERİNİ ATAMA YAPAR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750" y="2327000"/>
            <a:ext cx="5363325" cy="21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