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BE7247-DA54-4753-9E7F-7819CAB87A75}">
          <p14:sldIdLst>
            <p14:sldId id="256"/>
          </p14:sldIdLst>
        </p14:section>
        <p14:section name="Animal cells" id="{D8E62964-639D-4827-BC85-27BB9F30C578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Plant cells" id="{C51D36D8-5806-4667-BC4D-1ADDC62B2236}">
          <p14:sldIdLst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3ED6F5B-6863-4398-9CAA-E34252EABA1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0B73957-184E-4151-BC2E-EBBF85B3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2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6F5B-6863-4398-9CAA-E34252EABA1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957-184E-4151-BC2E-EBBF85B3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7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ED6F5B-6863-4398-9CAA-E34252EABA1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B73957-184E-4151-BC2E-EBBF85B3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1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ED6F5B-6863-4398-9CAA-E34252EABA1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B73957-184E-4151-BC2E-EBBF85B37D1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0696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ED6F5B-6863-4398-9CAA-E34252EABA1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B73957-184E-4151-BC2E-EBBF85B3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38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6F5B-6863-4398-9CAA-E34252EABA1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957-184E-4151-BC2E-EBBF85B3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38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6F5B-6863-4398-9CAA-E34252EABA1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957-184E-4151-BC2E-EBBF85B3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27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6F5B-6863-4398-9CAA-E34252EABA1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957-184E-4151-BC2E-EBBF85B3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36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ED6F5B-6863-4398-9CAA-E34252EABA1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B73957-184E-4151-BC2E-EBBF85B3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6F5B-6863-4398-9CAA-E34252EABA1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957-184E-4151-BC2E-EBBF85B3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6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ED6F5B-6863-4398-9CAA-E34252EABA1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B73957-184E-4151-BC2E-EBBF85B3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4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6F5B-6863-4398-9CAA-E34252EABA1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957-184E-4151-BC2E-EBBF85B3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0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6F5B-6863-4398-9CAA-E34252EABA1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957-184E-4151-BC2E-EBBF85B3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6F5B-6863-4398-9CAA-E34252EABA1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957-184E-4151-BC2E-EBBF85B3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8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6F5B-6863-4398-9CAA-E34252EABA1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957-184E-4151-BC2E-EBBF85B3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9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6F5B-6863-4398-9CAA-E34252EABA1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957-184E-4151-BC2E-EBBF85B3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1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6F5B-6863-4398-9CAA-E34252EABA1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957-184E-4151-BC2E-EBBF85B3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9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D6F5B-6863-4398-9CAA-E34252EABA1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3957-184E-4151-BC2E-EBBF85B3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95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76C8-E914-49A6-949A-3BD9AF17C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Plant cells VS Animal Cells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458A1-399A-4415-BA1F-482793E62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</p:spTree>
    <p:extLst>
      <p:ext uri="{BB962C8B-B14F-4D97-AF65-F5344CB8AC3E}">
        <p14:creationId xmlns:p14="http://schemas.microsoft.com/office/powerpoint/2010/main" val="180310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88E6C-3C78-4A17-A651-521F68A2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6AD1F-20DE-4373-8C3A-7B06EF31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Plant cells are Generally Bigger</a:t>
            </a:r>
          </a:p>
        </p:txBody>
      </p:sp>
    </p:spTree>
    <p:extLst>
      <p:ext uri="{BB962C8B-B14F-4D97-AF65-F5344CB8AC3E}">
        <p14:creationId xmlns:p14="http://schemas.microsoft.com/office/powerpoint/2010/main" val="2963290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ACA4-85BE-4D88-8EC8-7BEF6345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27DB-4F7F-4BA9-AC2E-8814FA8C7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Plant cells are fixed by cell wall</a:t>
            </a:r>
          </a:p>
        </p:txBody>
      </p:sp>
    </p:spTree>
    <p:extLst>
      <p:ext uri="{BB962C8B-B14F-4D97-AF65-F5344CB8AC3E}">
        <p14:creationId xmlns:p14="http://schemas.microsoft.com/office/powerpoint/2010/main" val="512370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ACA4-85BE-4D88-8EC8-7BEF6345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27DB-4F7F-4BA9-AC2E-8814FA8C7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Plant cells have a cell wall</a:t>
            </a:r>
          </a:p>
        </p:txBody>
      </p:sp>
    </p:spTree>
    <p:extLst>
      <p:ext uri="{BB962C8B-B14F-4D97-AF65-F5344CB8AC3E}">
        <p14:creationId xmlns:p14="http://schemas.microsoft.com/office/powerpoint/2010/main" val="2229323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F463-4D4A-401A-B6DD-3711529C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Chloroplasts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D1F0B-25B0-4DAF-8558-272B0485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plant cells under the light have chloroplasts</a:t>
            </a:r>
          </a:p>
        </p:txBody>
      </p:sp>
    </p:spTree>
    <p:extLst>
      <p:ext uri="{BB962C8B-B14F-4D97-AF65-F5344CB8AC3E}">
        <p14:creationId xmlns:p14="http://schemas.microsoft.com/office/powerpoint/2010/main" val="412414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CBAAB-7170-413D-9E3F-9919618B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Vacuole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05D4B-68EA-4725-A453-D7142DC55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Plant cells often have a large vacuole</a:t>
            </a:r>
          </a:p>
        </p:txBody>
      </p:sp>
    </p:spTree>
    <p:extLst>
      <p:ext uri="{BB962C8B-B14F-4D97-AF65-F5344CB8AC3E}">
        <p14:creationId xmlns:p14="http://schemas.microsoft.com/office/powerpoint/2010/main" val="2652629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16A0-511B-4568-8451-3AC7CB72B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2B216-BA33-4EFB-811F-B7C52E76A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Plant cells’ storage are Glycogen Starch</a:t>
            </a:r>
          </a:p>
        </p:txBody>
      </p:sp>
    </p:spTree>
    <p:extLst>
      <p:ext uri="{BB962C8B-B14F-4D97-AF65-F5344CB8AC3E}">
        <p14:creationId xmlns:p14="http://schemas.microsoft.com/office/powerpoint/2010/main" val="5040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CB29-F959-4517-9ED1-BBC208F87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Animal cells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ADEA4-262C-438E-AE72-6EB59E5A3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Size, Shape, Cell Wall, Chloroplast, Vacuole, Food Storage</a:t>
            </a:r>
          </a:p>
        </p:txBody>
      </p:sp>
    </p:spTree>
    <p:extLst>
      <p:ext uri="{BB962C8B-B14F-4D97-AF65-F5344CB8AC3E}">
        <p14:creationId xmlns:p14="http://schemas.microsoft.com/office/powerpoint/2010/main" val="248993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88E6C-3C78-4A17-A651-521F68A2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6AD1F-20DE-4373-8C3A-7B06EF31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Animal cells are Generally Smaller</a:t>
            </a:r>
          </a:p>
        </p:txBody>
      </p:sp>
    </p:spTree>
    <p:extLst>
      <p:ext uri="{BB962C8B-B14F-4D97-AF65-F5344CB8AC3E}">
        <p14:creationId xmlns:p14="http://schemas.microsoft.com/office/powerpoint/2010/main" val="97623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ACA4-85BE-4D88-8EC8-7BEF6345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27DB-4F7F-4BA9-AC2E-8814FA8C7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Animal cells are usually irregular and vary during life time</a:t>
            </a:r>
          </a:p>
        </p:txBody>
      </p:sp>
    </p:spTree>
    <p:extLst>
      <p:ext uri="{BB962C8B-B14F-4D97-AF65-F5344CB8AC3E}">
        <p14:creationId xmlns:p14="http://schemas.microsoft.com/office/powerpoint/2010/main" val="196681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ACA4-85BE-4D88-8EC8-7BEF6345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27DB-4F7F-4BA9-AC2E-8814FA8C7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Animal cells don’t have any cell walls</a:t>
            </a:r>
          </a:p>
        </p:txBody>
      </p:sp>
    </p:spTree>
    <p:extLst>
      <p:ext uri="{BB962C8B-B14F-4D97-AF65-F5344CB8AC3E}">
        <p14:creationId xmlns:p14="http://schemas.microsoft.com/office/powerpoint/2010/main" val="247940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F463-4D4A-401A-B6DD-3711529C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Chloroplasts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D1F0B-25B0-4DAF-8558-272B0485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Animal cells don’t have chloroplasts</a:t>
            </a:r>
          </a:p>
        </p:txBody>
      </p:sp>
    </p:spTree>
    <p:extLst>
      <p:ext uri="{BB962C8B-B14F-4D97-AF65-F5344CB8AC3E}">
        <p14:creationId xmlns:p14="http://schemas.microsoft.com/office/powerpoint/2010/main" val="216263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CBAAB-7170-413D-9E3F-9919618B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Vacuole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05D4B-68EA-4725-A453-D7142DC55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Animal cells comes with small or no vacuoles</a:t>
            </a:r>
          </a:p>
        </p:txBody>
      </p:sp>
    </p:spTree>
    <p:extLst>
      <p:ext uri="{BB962C8B-B14F-4D97-AF65-F5344CB8AC3E}">
        <p14:creationId xmlns:p14="http://schemas.microsoft.com/office/powerpoint/2010/main" val="179334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16A0-511B-4568-8451-3AC7CB72B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2B216-BA33-4EFB-811F-B7C52E76A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Animal cells’ storage are Glycogen granules</a:t>
            </a:r>
          </a:p>
        </p:txBody>
      </p:sp>
    </p:spTree>
    <p:extLst>
      <p:ext uri="{BB962C8B-B14F-4D97-AF65-F5344CB8AC3E}">
        <p14:creationId xmlns:p14="http://schemas.microsoft.com/office/powerpoint/2010/main" val="2135502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CB29-F959-4517-9ED1-BBC208F87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 cells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ADEA4-262C-438E-AE72-6EB59E5A3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Size, Shape, Cell Wall, Chloroplast, Vacuole, Food Storage</a:t>
            </a:r>
          </a:p>
        </p:txBody>
      </p:sp>
    </p:spTree>
    <p:extLst>
      <p:ext uri="{BB962C8B-B14F-4D97-AF65-F5344CB8AC3E}">
        <p14:creationId xmlns:p14="http://schemas.microsoft.com/office/powerpoint/2010/main" val="145610915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19</TotalTime>
  <Words>134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Vapor Trail</vt:lpstr>
      <vt:lpstr>Plant cells VS Animal Cells</vt:lpstr>
      <vt:lpstr>Animal cells</vt:lpstr>
      <vt:lpstr>size</vt:lpstr>
      <vt:lpstr>Shape</vt:lpstr>
      <vt:lpstr>Cell wall</vt:lpstr>
      <vt:lpstr>Chloroplasts</vt:lpstr>
      <vt:lpstr>Vacuole</vt:lpstr>
      <vt:lpstr>Food storage</vt:lpstr>
      <vt:lpstr>Plant cells</vt:lpstr>
      <vt:lpstr>size</vt:lpstr>
      <vt:lpstr>Shape</vt:lpstr>
      <vt:lpstr>Cell wall</vt:lpstr>
      <vt:lpstr>Chloroplasts</vt:lpstr>
      <vt:lpstr>Vacuole</vt:lpstr>
      <vt:lpstr>Food 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cells VS Animal Cells</dc:title>
  <dc:creator>Samie</dc:creator>
  <cp:lastModifiedBy>Samie</cp:lastModifiedBy>
  <cp:revision>1</cp:revision>
  <dcterms:created xsi:type="dcterms:W3CDTF">2021-09-13T09:50:49Z</dcterms:created>
  <dcterms:modified xsi:type="dcterms:W3CDTF">2021-09-13T10:10:07Z</dcterms:modified>
</cp:coreProperties>
</file>