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5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9C5A39-4162-464A-B4B6-149EF4FCD53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Mouse mocking using Kinect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Amirreza</a:t>
            </a:r>
            <a:r>
              <a:rPr lang="en-US" dirty="0" smtClean="0"/>
              <a:t> </a:t>
            </a:r>
            <a:r>
              <a:rPr lang="en-US" dirty="0" err="1" smtClean="0"/>
              <a:t>Samiei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and virtual </a:t>
            </a:r>
            <a:r>
              <a:rPr lang="en-US" dirty="0" smtClean="0"/>
              <a:t>environments are becoming the norm</a:t>
            </a:r>
          </a:p>
          <a:p>
            <a:r>
              <a:rPr lang="en-US" dirty="0" smtClean="0"/>
              <a:t>The need for new 3D input interfaces</a:t>
            </a:r>
          </a:p>
          <a:p>
            <a:r>
              <a:rPr lang="en-US" dirty="0" smtClean="0"/>
              <a:t>Windows and desktop environments need a redesign to become useful in virtual environments</a:t>
            </a:r>
          </a:p>
          <a:p>
            <a:r>
              <a:rPr lang="en-US" dirty="0" smtClean="0"/>
              <a:t>Mouse Mocker tries to fill this gap by removing mouse and keyboard constraints in virtual environments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mouse movements</a:t>
            </a:r>
          </a:p>
          <a:p>
            <a:r>
              <a:rPr lang="en-US" dirty="0" smtClean="0"/>
              <a:t>Support basic actions supported by the mouse like clicking and scrolling</a:t>
            </a:r>
          </a:p>
          <a:p>
            <a:r>
              <a:rPr lang="en-US" dirty="0" smtClean="0"/>
              <a:t>Extend its features by incorporating gestures</a:t>
            </a:r>
          </a:p>
          <a:p>
            <a:r>
              <a:rPr lang="en-US" dirty="0" smtClean="0"/>
              <a:t>Try to alleviate Kinect jitter problems</a:t>
            </a:r>
          </a:p>
          <a:p>
            <a:r>
              <a:rPr lang="en-US" dirty="0" smtClean="0"/>
              <a:t>Add an on screen keyboard for 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worked? What didn’t?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</a:t>
            </a:r>
            <a:r>
              <a:rPr lang="en-US" smtClean="0"/>
              <a:t>for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101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Mouse mocking using Kinect</vt:lpstr>
      <vt:lpstr>Introduction</vt:lpstr>
      <vt:lpstr>Goals</vt:lpstr>
      <vt:lpstr>How did I do it?</vt:lpstr>
      <vt:lpstr>What worked? What didn’t?</vt:lpstr>
      <vt:lpstr>Areas for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mocking using Kinect</dc:title>
  <dc:creator>student</dc:creator>
  <cp:lastModifiedBy>student</cp:lastModifiedBy>
  <cp:revision>14</cp:revision>
  <dcterms:created xsi:type="dcterms:W3CDTF">2016-05-01T20:19:16Z</dcterms:created>
  <dcterms:modified xsi:type="dcterms:W3CDTF">2016-05-01T20:56:31Z</dcterms:modified>
</cp:coreProperties>
</file>