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D9C5A39-4162-464A-B4B6-149EF4FCD530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A2CA0C2-46D8-4522-A0F0-717413B75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55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5A39-4162-464A-B4B6-149EF4FCD530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A0C2-46D8-4522-A0F0-717413B75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5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5A39-4162-464A-B4B6-149EF4FCD530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A0C2-46D8-4522-A0F0-717413B75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42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5A39-4162-464A-B4B6-149EF4FCD530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A0C2-46D8-4522-A0F0-717413B75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94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5A39-4162-464A-B4B6-149EF4FCD530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A0C2-46D8-4522-A0F0-717413B75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5A39-4162-464A-B4B6-149EF4FCD530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A0C2-46D8-4522-A0F0-717413B75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65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5A39-4162-464A-B4B6-149EF4FCD530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A0C2-46D8-4522-A0F0-717413B75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72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D9C5A39-4162-464A-B4B6-149EF4FCD530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A0C2-46D8-4522-A0F0-717413B75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50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D9C5A39-4162-464A-B4B6-149EF4FCD530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A0C2-46D8-4522-A0F0-717413B75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25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5A39-4162-464A-B4B6-149EF4FCD530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A0C2-46D8-4522-A0F0-717413B75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3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5A39-4162-464A-B4B6-149EF4FCD530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A0C2-46D8-4522-A0F0-717413B75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35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5A39-4162-464A-B4B6-149EF4FCD530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A0C2-46D8-4522-A0F0-717413B75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8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5A39-4162-464A-B4B6-149EF4FCD530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A0C2-46D8-4522-A0F0-717413B75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8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5A39-4162-464A-B4B6-149EF4FCD530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A0C2-46D8-4522-A0F0-717413B75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18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5A39-4162-464A-B4B6-149EF4FCD530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A0C2-46D8-4522-A0F0-717413B75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4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5A39-4162-464A-B4B6-149EF4FCD530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A0C2-46D8-4522-A0F0-717413B75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6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5A39-4162-464A-B4B6-149EF4FCD530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A0C2-46D8-4522-A0F0-717413B75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7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D9C5A39-4162-464A-B4B6-149EF4FCD530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A2CA0C2-46D8-4522-A0F0-717413B75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12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Mouse mocking using Kinect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Amirreza</a:t>
            </a:r>
            <a:r>
              <a:rPr lang="en-US" dirty="0"/>
              <a:t> </a:t>
            </a:r>
            <a:r>
              <a:rPr lang="en-US" dirty="0" err="1"/>
              <a:t>Samiei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796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3D and virtual environments are becoming the norm</a:t>
            </a:r>
          </a:p>
          <a:p>
            <a:r>
              <a:rPr lang="en-US" dirty="0"/>
              <a:t>The need for new 3D input interfaces</a:t>
            </a:r>
          </a:p>
          <a:p>
            <a:r>
              <a:rPr lang="en-US" dirty="0"/>
              <a:t>Windows and desktop environments need a redesign to become useful in virtual environments</a:t>
            </a:r>
          </a:p>
          <a:p>
            <a:r>
              <a:rPr lang="en-US" dirty="0"/>
              <a:t>Mouse Mocker tries to fill this gap by removing mouse and keyboard constraints in virtual environments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458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Mock mouse movements</a:t>
            </a:r>
          </a:p>
          <a:p>
            <a:r>
              <a:rPr lang="en-US" dirty="0"/>
              <a:t>Support basic actions supported by the mouse like clicking and scrolling</a:t>
            </a:r>
          </a:p>
          <a:p>
            <a:r>
              <a:rPr lang="en-US" dirty="0"/>
              <a:t>Extend its features by incorporating gestures</a:t>
            </a:r>
          </a:p>
          <a:p>
            <a:r>
              <a:rPr lang="en-US" dirty="0"/>
              <a:t>Try to alleviate Kinect jitter problems</a:t>
            </a:r>
          </a:p>
          <a:p>
            <a:r>
              <a:rPr lang="en-US" dirty="0"/>
              <a:t>Add an on screen keyboard for typing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117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I do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of the Kinect Connector</a:t>
            </a:r>
          </a:p>
          <a:p>
            <a:r>
              <a:rPr lang="en-US" dirty="0"/>
              <a:t>Gesture detection</a:t>
            </a:r>
          </a:p>
          <a:p>
            <a:r>
              <a:rPr lang="en-US" dirty="0"/>
              <a:t>Low-level Windows API</a:t>
            </a:r>
          </a:p>
          <a:p>
            <a:r>
              <a:rPr lang="en-US" dirty="0"/>
              <a:t>On Screen Keyboard</a:t>
            </a:r>
          </a:p>
        </p:txBody>
      </p:sp>
    </p:spTree>
    <p:extLst>
      <p:ext uri="{BB962C8B-B14F-4D97-AF65-F5344CB8AC3E}">
        <p14:creationId xmlns:p14="http://schemas.microsoft.com/office/powerpoint/2010/main" val="2051246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I do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Kinect Connector I implemented a joint smoothing algorithm</a:t>
            </a:r>
          </a:p>
          <a:p>
            <a:r>
              <a:rPr lang="en-US" dirty="0"/>
              <a:t>Used </a:t>
            </a:r>
            <a:r>
              <a:rPr lang="en-US" dirty="0" err="1"/>
              <a:t>Kalman</a:t>
            </a:r>
            <a:r>
              <a:rPr lang="en-US" dirty="0"/>
              <a:t> joint smoothing instead of double exponential</a:t>
            </a:r>
          </a:p>
          <a:p>
            <a:r>
              <a:rPr lang="en-US" dirty="0"/>
              <a:t>Still the jitter was a problem so I added another smoothing to the data to make is usable for mouse movement</a:t>
            </a:r>
          </a:p>
          <a:p>
            <a:r>
              <a:rPr lang="en-US" dirty="0"/>
              <a:t>For clicking just using hand states wasn’t enough so a timer based algorithm is used</a:t>
            </a:r>
          </a:p>
          <a:p>
            <a:r>
              <a:rPr lang="en-US" dirty="0"/>
              <a:t>On screen keyboard is a </a:t>
            </a:r>
            <a:r>
              <a:rPr lang="en-US" dirty="0" err="1"/>
              <a:t>wpf</a:t>
            </a:r>
            <a:r>
              <a:rPr lang="en-US" dirty="0"/>
              <a:t> keyboard changed and tailored to be used without clicking and able to pass data to other applications using low-level </a:t>
            </a:r>
            <a:r>
              <a:rPr lang="en-US" dirty="0" err="1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446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I do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low-level windows </a:t>
            </a:r>
            <a:r>
              <a:rPr lang="en-US" dirty="0" err="1"/>
              <a:t>api</a:t>
            </a:r>
            <a:r>
              <a:rPr lang="en-US" dirty="0"/>
              <a:t> is a combination of </a:t>
            </a:r>
            <a:r>
              <a:rPr lang="en-US" dirty="0" err="1"/>
              <a:t>WindowsInput</a:t>
            </a:r>
            <a:r>
              <a:rPr lang="en-US" dirty="0"/>
              <a:t> library for simulations and </a:t>
            </a:r>
            <a:r>
              <a:rPr lang="en-US" dirty="0" err="1"/>
              <a:t>dll</a:t>
            </a:r>
            <a:r>
              <a:rPr lang="en-US" dirty="0"/>
              <a:t> calls for invoking custom functions</a:t>
            </a:r>
          </a:p>
          <a:p>
            <a:r>
              <a:rPr lang="en-US" dirty="0"/>
              <a:t>For recognizing gestures instead of relying on Kinect to detect gestures, I used a point pattern analysis algorithm</a:t>
            </a:r>
          </a:p>
          <a:p>
            <a:r>
              <a:rPr lang="en-US" dirty="0"/>
              <a:t>The gesture recognition system is extendable using plugins and new actions and gestures may be defined at anytime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192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worked? What didn’t?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3d dimension (i.e. z) could not be implemented because of lack of support from underlying </a:t>
            </a:r>
            <a:r>
              <a:rPr lang="en-US" dirty="0" err="1"/>
              <a:t>api’s</a:t>
            </a:r>
            <a:r>
              <a:rPr lang="en-US" dirty="0"/>
              <a:t> and a new driver for each different application had to be developed which was both time consuming and impractical, so it was dropped</a:t>
            </a:r>
          </a:p>
          <a:p>
            <a:r>
              <a:rPr lang="en-US" dirty="0"/>
              <a:t>The window movement between screens couldn’t be implemented because of various methods required to implement the screen capturing (i.e. GDI, DirectX, </a:t>
            </a:r>
            <a:r>
              <a:rPr lang="en-US" dirty="0" err="1"/>
              <a:t>etc</a:t>
            </a:r>
            <a:r>
              <a:rPr lang="en-US" dirty="0"/>
              <a:t>) and yet most of them were faulty and not usable, though to some extent it was done and may be used later</a:t>
            </a:r>
          </a:p>
          <a:p>
            <a:r>
              <a:rPr lang="en-US" dirty="0"/>
              <a:t>The other parts of the system worked fine as expected</a:t>
            </a:r>
          </a:p>
        </p:txBody>
      </p:sp>
    </p:spTree>
    <p:extLst>
      <p:ext uri="{BB962C8B-B14F-4D97-AF65-F5344CB8AC3E}">
        <p14:creationId xmlns:p14="http://schemas.microsoft.com/office/powerpoint/2010/main" val="4187845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</a:t>
            </a:r>
            <a:r>
              <a:rPr lang="en-US"/>
              <a:t>for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Extending current features to the 3d environment by designing a 3d desktop</a:t>
            </a:r>
          </a:p>
          <a:p>
            <a:r>
              <a:rPr lang="en-US" dirty="0"/>
              <a:t>Design of a usable desktop to be used in virtual and augmented environments</a:t>
            </a:r>
          </a:p>
          <a:p>
            <a:r>
              <a:rPr lang="en-US" dirty="0"/>
              <a:t>Using Kinect camera for finger detection (as they are already working on) to extend gestures available</a:t>
            </a:r>
          </a:p>
          <a:p>
            <a:r>
              <a:rPr lang="en-US" dirty="0"/>
              <a:t>Find a better way </a:t>
            </a:r>
            <a:r>
              <a:rPr lang="en-US"/>
              <a:t>of keyboard-less </a:t>
            </a:r>
            <a:r>
              <a:rPr lang="en-US" dirty="0"/>
              <a:t>typing</a:t>
            </a:r>
          </a:p>
        </p:txBody>
      </p:sp>
    </p:spTree>
    <p:extLst>
      <p:ext uri="{BB962C8B-B14F-4D97-AF65-F5344CB8AC3E}">
        <p14:creationId xmlns:p14="http://schemas.microsoft.com/office/powerpoint/2010/main" val="13812775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57</TotalTime>
  <Words>416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Mouse mocking using Kinect</vt:lpstr>
      <vt:lpstr>Introduction</vt:lpstr>
      <vt:lpstr>Goals</vt:lpstr>
      <vt:lpstr>How did I do it?</vt:lpstr>
      <vt:lpstr>How did I do it?</vt:lpstr>
      <vt:lpstr>How did I do it?</vt:lpstr>
      <vt:lpstr>What worked? What didn’t?</vt:lpstr>
      <vt:lpstr>Areas for 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Mouse mocking using Kinect</dc:title>
  <dc:creator>student</dc:creator>
  <cp:lastModifiedBy>ISUE Admin</cp:lastModifiedBy>
  <cp:revision>30</cp:revision>
  <dcterms:created xsi:type="dcterms:W3CDTF">2016-05-01T20:19:16Z</dcterms:created>
  <dcterms:modified xsi:type="dcterms:W3CDTF">2016-05-02T14:53:26Z</dcterms:modified>
</cp:coreProperties>
</file>