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Montserrat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.fntdata"/><Relationship Id="rId25" Type="http://schemas.openxmlformats.org/officeDocument/2006/relationships/font" Target="fonts/MontserratMedium-regular.fntdata"/><Relationship Id="rId28" Type="http://schemas.openxmlformats.org/officeDocument/2006/relationships/font" Target="fonts/MontserratMedium-boldItalic.fntdata"/><Relationship Id="rId27" Type="http://schemas.openxmlformats.org/officeDocument/2006/relationships/font" Target="fonts/Montserrat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e6010bec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8e6010bec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54c04f92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54c04f92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54c04f92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54c04f92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e6010bec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e6010bec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e6010bec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e6010bec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54c04f9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54c04f9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54c04f92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54c04f92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54c04f92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54c04f92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e6010bec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8e6010bec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54c04f92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54c04f92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435400"/>
            <a:ext cx="5017500" cy="22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Daylight Danger: Exploring the Hours When Sharks Roam Closer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076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Antonio Abreu and Samiel Zengotita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537150" y="2865075"/>
            <a:ext cx="501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What is the correlation between the time of day and the frequency of shark attacks?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Conclusions and Insights</a:t>
            </a:r>
            <a:endParaRPr b="1"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1297500" y="1415150"/>
            <a:ext cx="70389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The original hypothesis was true.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Sharks appear to attack more in the afternoon.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Sharks appear to attack more in the USA than the rest of the world.</a:t>
            </a:r>
            <a:endParaRPr sz="1600"/>
          </a:p>
        </p:txBody>
      </p:sp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037" y="2657750"/>
            <a:ext cx="3507917" cy="21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3"/>
          <p:cNvSpPr txBox="1"/>
          <p:nvPr>
            <p:ph idx="4294967295" type="ctrTitle"/>
          </p:nvPr>
        </p:nvSpPr>
        <p:spPr>
          <a:xfrm>
            <a:off x="448750" y="275250"/>
            <a:ext cx="8233200" cy="22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Daylight Danger: 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Exploring the Hours When Sharks Roam Closer</a:t>
            </a:r>
            <a:endParaRPr b="1" sz="2500"/>
          </a:p>
        </p:txBody>
      </p:sp>
      <p:sp>
        <p:nvSpPr>
          <p:cNvPr id="212" name="Google Shape;212;p23"/>
          <p:cNvSpPr txBox="1"/>
          <p:nvPr>
            <p:ph idx="4294967295" type="subTitle"/>
          </p:nvPr>
        </p:nvSpPr>
        <p:spPr>
          <a:xfrm>
            <a:off x="2830000" y="12466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By: Antonio Abreu and Samiel Zengotita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448750" y="4048950"/>
            <a:ext cx="82332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 you for your time and 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remember,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SHARKS DON’T SKIP LUNCH IN THE AFTERNOON.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Shark attacks are more likely to occur during specific times of the day.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4572000" y="1985375"/>
            <a:ext cx="3672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</a:t>
            </a:r>
            <a:r>
              <a:rPr lang="en" sz="1900"/>
              <a:t>Cleaning Techniques</a:t>
            </a:r>
            <a:endParaRPr sz="19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Replacing strings.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Creating functions to clean time column.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Leaving out data without context.</a:t>
            </a:r>
            <a:endParaRPr sz="1800"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550" y="2812300"/>
            <a:ext cx="2105850" cy="233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906150" y="1307850"/>
            <a:ext cx="3479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     </a:t>
            </a:r>
            <a:r>
              <a:rPr lang="en" sz="1800"/>
              <a:t>Original Dataset</a:t>
            </a:r>
            <a:endParaRPr sz="18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Time column was inconsistent with formatting.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Country column had duplicate values.</a:t>
            </a:r>
            <a:endParaRPr sz="1900"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Wrangling and Cleaning</a:t>
            </a:r>
            <a:endParaRPr b="1"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37660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Unique Values Pre-Cleaning: </a:t>
            </a:r>
            <a:r>
              <a:rPr b="1" lang="en" sz="1450" u="sng"/>
              <a:t>224</a:t>
            </a:r>
            <a:endParaRPr b="1" sz="1450" u="sng"/>
          </a:p>
          <a:p>
            <a:pPr indent="-316706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1500"/>
              <a:t>Challenges</a:t>
            </a:r>
            <a:endParaRPr sz="1500"/>
          </a:p>
          <a:p>
            <a:pPr indent="-31670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500"/>
              <a:t>After inspecting the unique values, we identified duplicates because of  inconsistent formatting.</a:t>
            </a:r>
            <a:endParaRPr sz="1500"/>
          </a:p>
          <a:p>
            <a:pPr indent="-316706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➢"/>
            </a:pPr>
            <a:r>
              <a:rPr lang="en" sz="1500"/>
              <a:t>In order to create data </a:t>
            </a:r>
            <a:r>
              <a:rPr lang="en" sz="1500"/>
              <a:t>visualization</a:t>
            </a:r>
            <a:r>
              <a:rPr lang="en" sz="1500"/>
              <a:t>, we had to make the best effort to group the countries and reduce duplicates.</a:t>
            </a:r>
            <a:endParaRPr sz="1500"/>
          </a:p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4833300" y="1376600"/>
            <a:ext cx="3274500" cy="32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❖"/>
            </a:pPr>
            <a:r>
              <a:rPr lang="en" sz="1350"/>
              <a:t>Solutions</a:t>
            </a:r>
            <a:endParaRPr sz="1350"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➢"/>
            </a:pPr>
            <a:r>
              <a:rPr lang="en" sz="1350"/>
              <a:t>After removing duplicates by replacing characters and white spaces, we had to filter the data by just extracting the specific time of days we are working on.</a:t>
            </a:r>
            <a:endParaRPr sz="13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50"/>
              <a:t>Unique  Values Post-Cleaning: </a:t>
            </a:r>
            <a:r>
              <a:rPr b="1" lang="en" sz="1350" u="sng"/>
              <a:t>194</a:t>
            </a:r>
            <a:endParaRPr b="1" sz="1350" u="sng"/>
          </a:p>
          <a:p>
            <a:pPr indent="-314325" lvl="1" marL="914400" rtl="0" algn="l">
              <a:spcBef>
                <a:spcPts val="1200"/>
              </a:spcBef>
              <a:spcAft>
                <a:spcPts val="0"/>
              </a:spcAft>
              <a:buSzPts val="1350"/>
              <a:buChar char="➢"/>
            </a:pPr>
            <a:r>
              <a:rPr lang="en" sz="1350"/>
              <a:t>Then we created a pivot table using the countries as index and Time of Day as columns.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/>
          </a:p>
        </p:txBody>
      </p:sp>
      <p:sp>
        <p:nvSpPr>
          <p:cNvPr id="154" name="Google Shape;154;p15"/>
          <p:cNvSpPr txBox="1"/>
          <p:nvPr/>
        </p:nvSpPr>
        <p:spPr>
          <a:xfrm>
            <a:off x="1376725" y="855800"/>
            <a:ext cx="3274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Cleaning the Country Column</a:t>
            </a:r>
            <a:endParaRPr b="1" i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Wrangling and Cleaning</a:t>
            </a:r>
            <a:endParaRPr b="1"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297500" y="137660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Unique Values Pre-Cleaning: </a:t>
            </a:r>
            <a:r>
              <a:rPr b="1" lang="en" sz="1450" u="sng"/>
              <a:t>408</a:t>
            </a:r>
            <a:endParaRPr b="1" sz="1450" u="sng"/>
          </a:p>
          <a:p>
            <a:pPr indent="-30956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1500"/>
              <a:t>Challenges</a:t>
            </a:r>
            <a:endParaRPr sz="1500"/>
          </a:p>
          <a:p>
            <a:pPr indent="-3095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500"/>
              <a:t>After inspecting the unique values, we identified duplicates because of  inconsistent formatting.</a:t>
            </a:r>
            <a:endParaRPr sz="1500"/>
          </a:p>
          <a:p>
            <a:pPr indent="-309562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➢"/>
            </a:pPr>
            <a:r>
              <a:rPr lang="en" sz="1500"/>
              <a:t>Data was written in a semi-military format, with h in the middle as well as some incorrectly written or with </a:t>
            </a:r>
            <a:r>
              <a:rPr lang="en" sz="1500"/>
              <a:t>synonyms to times of the day</a:t>
            </a:r>
            <a:r>
              <a:rPr lang="en" sz="1500"/>
              <a:t> .</a:t>
            </a:r>
            <a:endParaRPr sz="1500"/>
          </a:p>
        </p:txBody>
      </p:sp>
      <p:sp>
        <p:nvSpPr>
          <p:cNvPr id="161" name="Google Shape;16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4833300" y="1376600"/>
            <a:ext cx="3274500" cy="32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❖"/>
            </a:pPr>
            <a:r>
              <a:rPr lang="en" sz="1350"/>
              <a:t>Solutions</a:t>
            </a:r>
            <a:endParaRPr sz="1350"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➢"/>
            </a:pPr>
            <a:r>
              <a:rPr lang="en" sz="1350"/>
              <a:t>After removing duplicates by replacing characters and white spaces, we had to filter the data by just extracting the specific times of day we were working on.</a:t>
            </a:r>
            <a:endParaRPr sz="13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50"/>
              <a:t>Unique  Values Post-Cleaning: </a:t>
            </a:r>
            <a:r>
              <a:rPr b="1" lang="en" sz="1350" u="sng"/>
              <a:t>24</a:t>
            </a:r>
            <a:endParaRPr b="1" sz="1350" u="sng"/>
          </a:p>
          <a:p>
            <a:pPr indent="-314325" lvl="1" marL="914400" rtl="0" algn="l">
              <a:spcBef>
                <a:spcPts val="1200"/>
              </a:spcBef>
              <a:spcAft>
                <a:spcPts val="0"/>
              </a:spcAft>
              <a:buSzPts val="1350"/>
              <a:buChar char="➢"/>
            </a:pPr>
            <a:r>
              <a:rPr lang="en" sz="1350"/>
              <a:t>Then we created a pivot table using the countries as index and Time of Day as columns.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/>
          </a:p>
        </p:txBody>
      </p:sp>
      <p:sp>
        <p:nvSpPr>
          <p:cNvPr id="163" name="Google Shape;163;p16"/>
          <p:cNvSpPr txBox="1"/>
          <p:nvPr/>
        </p:nvSpPr>
        <p:spPr>
          <a:xfrm>
            <a:off x="1376725" y="855800"/>
            <a:ext cx="3274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Cleaning the Time Column</a:t>
            </a:r>
            <a:endParaRPr b="1" i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Data Analysis</a:t>
            </a:r>
            <a:endParaRPr b="1"/>
          </a:p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1297475" y="1415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Time data was considered categorical and ordinal, since it has hierarchy.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We counted shark attacks and divided the count into times of day.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Country data was considered categorical and nominal, since there is no hierarchy.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</a:t>
            </a:r>
            <a:r>
              <a:rPr lang="en" sz="1600"/>
              <a:t>lassifying</a:t>
            </a:r>
            <a:r>
              <a:rPr lang="en" sz="1600"/>
              <a:t> the data helped  us  choose what type of </a:t>
            </a:r>
            <a:r>
              <a:rPr lang="en" sz="1600"/>
              <a:t>visualization</a:t>
            </a:r>
            <a:r>
              <a:rPr lang="en" sz="1600"/>
              <a:t> would be best to inform about our findings.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0" name="Google Shape;1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Barplot Visualization</a:t>
            </a:r>
            <a:endParaRPr b="1"/>
          </a:p>
        </p:txBody>
      </p:sp>
      <p:sp>
        <p:nvSpPr>
          <p:cNvPr id="176" name="Google Shape;1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225" y="1089175"/>
            <a:ext cx="4034230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 txBox="1"/>
          <p:nvPr/>
        </p:nvSpPr>
        <p:spPr>
          <a:xfrm>
            <a:off x="1297500" y="1417750"/>
            <a:ext cx="25287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 a barplot, we were able to compare the count of sharks attacks by time of day.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 we can see, sharks are more prone to attack during the afternoon.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Several variables may influence this conclusion, including the presence of boats or individuals in shark-prone waters at times other than the afternoon.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1255250" y="1143600"/>
            <a:ext cx="7038900" cy="28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 take it a step further, we wanted to visualize the different times of day when sharks attack by country.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 the following map, we can see that sharks are more prone to attack more in specific countries, such as USA, Australia, South Africa and Brazil.</a:t>
            </a:r>
            <a:endParaRPr b="1"/>
          </a:p>
        </p:txBody>
      </p:sp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Obstacles</a:t>
            </a:r>
            <a:endParaRPr b="1"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1297500" y="1415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600"/>
              <a:t>The major obstacle we faced was filtering the original dataset to create a new one with only the countries and times of day.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2258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1600"/>
              <a:t>In the first attempt we got a series instead of a dataset, which was making it difficult to call on values to create data visualization.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2258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1600"/>
              <a:t>We had to create a list to filter the times of day and then </a:t>
            </a:r>
            <a:r>
              <a:rPr lang="en" sz="1600"/>
              <a:t>create a dataset that only included the values in the list.</a:t>
            </a:r>
            <a:endParaRPr sz="1600"/>
          </a:p>
        </p:txBody>
      </p:sp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