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493" r:id="rId58"/>
    <p:sldId id="4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/>
              <a:t>Read </a:t>
            </a:r>
            <a:r>
              <a:rPr lang="en-US" b="1">
                <a:solidFill>
                  <a:schemeClr val="bg1"/>
                </a:solidFill>
              </a:rPr>
              <a:t>user input </a:t>
            </a:r>
            <a:r>
              <a:rPr lang="en-US"/>
              <a:t>and react to </a:t>
            </a:r>
            <a:r>
              <a:rPr lang="en-US" b="1">
                <a:solidFill>
                  <a:schemeClr val="bg1"/>
                </a:solidFill>
              </a:rPr>
              <a:t>events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li:nth-child(2)'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3365</Words>
  <Application>Microsoft Office PowerPoint</Application>
  <PresentationFormat>Widescreen</PresentationFormat>
  <Paragraphs>453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100</cp:revision>
  <dcterms:created xsi:type="dcterms:W3CDTF">2018-05-23T13:08:44Z</dcterms:created>
  <dcterms:modified xsi:type="dcterms:W3CDTF">2021-01-21T15:01:12Z</dcterms:modified>
  <cp:category>computer programming;programming;software development;software engineering</cp:category>
</cp:coreProperties>
</file>