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34"/>
  </p:notesMasterIdLst>
  <p:handoutMasterIdLst>
    <p:handoutMasterId r:id="rId35"/>
  </p:handoutMasterIdLst>
  <p:sldIdLst>
    <p:sldId id="256" r:id="rId6"/>
    <p:sldId id="29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8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780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29063-B928-4D0B-85F2-E748E0BE4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3449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5312" y="283012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"is"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22158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6400" y="3114675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2"/>
                </a:solidFill>
              </a:rPr>
              <a:t>Strings are </a:t>
            </a:r>
            <a:r>
              <a:rPr lang="en-US" sz="3000" b="1" dirty="0">
                <a:solidFill>
                  <a:schemeClr val="bg1"/>
                </a:solidFill>
              </a:rPr>
              <a:t>immutable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0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2145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5764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ABE46-1464-4C56-B991-738F09A796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1491</Words>
  <Application>Microsoft Office PowerPoint</Application>
  <PresentationFormat>Widescreen</PresentationFormat>
  <Paragraphs>248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SoftUni</vt:lpstr>
      <vt:lpstr>1_SoftUni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shampion</cp:lastModifiedBy>
  <cp:revision>16</cp:revision>
  <dcterms:created xsi:type="dcterms:W3CDTF">2018-05-23T13:08:44Z</dcterms:created>
  <dcterms:modified xsi:type="dcterms:W3CDTF">2020-11-23T08:33:44Z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