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68" r:id="rId2"/>
    <p:sldId id="257" r:id="rId3"/>
    <p:sldId id="270" r:id="rId4"/>
    <p:sldId id="269" r:id="rId5"/>
    <p:sldId id="261" r:id="rId6"/>
    <p:sldId id="271" r:id="rId7"/>
    <p:sldId id="279" r:id="rId8"/>
    <p:sldId id="272" r:id="rId9"/>
    <p:sldId id="262" r:id="rId10"/>
    <p:sldId id="263" r:id="rId11"/>
    <p:sldId id="273" r:id="rId12"/>
    <p:sldId id="275" r:id="rId13"/>
    <p:sldId id="276" r:id="rId14"/>
    <p:sldId id="277" r:id="rId15"/>
    <p:sldId id="280" r:id="rId16"/>
    <p:sldId id="281" r:id="rId17"/>
    <p:sldId id="278" r:id="rId1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40" userDrawn="1">
          <p15:clr>
            <a:srgbClr val="A4A3A4"/>
          </p15:clr>
        </p15:guide>
        <p15:guide id="2" pos="348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ha Nazrul" initials="SN" lastIdx="1" clrIdx="0">
    <p:extLst>
      <p:ext uri="{19B8F6BF-5375-455C-9EA6-DF929625EA0E}">
        <p15:presenceInfo xmlns:p15="http://schemas.microsoft.com/office/powerpoint/2012/main" userId="cd81d3791b7b22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5196" autoAdjust="0"/>
  </p:normalViewPr>
  <p:slideViewPr>
    <p:cSldViewPr snapToGrid="0">
      <p:cViewPr varScale="1">
        <p:scale>
          <a:sx n="64" d="100"/>
          <a:sy n="64" d="100"/>
        </p:scale>
        <p:origin x="2899" y="77"/>
      </p:cViewPr>
      <p:guideLst>
        <p:guide pos="840"/>
        <p:guide pos="34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66CFF-DE6B-453C-AFC4-E1FE55CBF99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60E2B-3D99-4D42-A54A-8CC12DE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60E2B-3D99-4D42-A54A-8CC12DE39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F0D36-F206-46F5-9F1D-694E2401DD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E77E-145A-447F-9738-22941B2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t101.commons.gc.cuny.edu/passion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A8A62-5CDF-9B72-B58A-3C3E8B63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2" y="-2721"/>
            <a:ext cx="4226275" cy="9146721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95EBE-16A0-D7B8-EFD0-0D32A00F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54307" y="2302831"/>
            <a:ext cx="4086993" cy="29350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1B60A-4DA2-0D5C-06F6-CC3711691757}"/>
              </a:ext>
            </a:extLst>
          </p:cNvPr>
          <p:cNvSpPr/>
          <p:nvPr/>
        </p:nvSpPr>
        <p:spPr>
          <a:xfrm>
            <a:off x="1315233" y="7003044"/>
            <a:ext cx="4226274" cy="7891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Started</a:t>
            </a:r>
          </a:p>
        </p:txBody>
      </p:sp>
      <p:sp>
        <p:nvSpPr>
          <p:cNvPr id="2" name="Rectangl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9FF9DE-1C43-4EC9-00B2-72746FD684BE}"/>
              </a:ext>
            </a:extLst>
          </p:cNvPr>
          <p:cNvSpPr/>
          <p:nvPr/>
        </p:nvSpPr>
        <p:spPr>
          <a:xfrm>
            <a:off x="1064712" y="6901841"/>
            <a:ext cx="4722313" cy="890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8D1E9F-1EBA-F93A-C9A3-E15600FE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3" y="-16279"/>
            <a:ext cx="4232540" cy="916027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8FC8DC-FE5C-4080-C85D-4B3D57D5139C}"/>
              </a:ext>
            </a:extLst>
          </p:cNvPr>
          <p:cNvSpPr/>
          <p:nvPr/>
        </p:nvSpPr>
        <p:spPr>
          <a:xfrm>
            <a:off x="2204581" y="6463430"/>
            <a:ext cx="2768252" cy="1089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21112-77C9-636A-70BF-93145F28F094}"/>
              </a:ext>
            </a:extLst>
          </p:cNvPr>
          <p:cNvSpPr/>
          <p:nvPr/>
        </p:nvSpPr>
        <p:spPr>
          <a:xfrm>
            <a:off x="1578280" y="8367386"/>
            <a:ext cx="538619" cy="776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F8CCCB-879A-C041-F87B-88524AD7D785}"/>
              </a:ext>
            </a:extLst>
          </p:cNvPr>
          <p:cNvSpPr/>
          <p:nvPr/>
        </p:nvSpPr>
        <p:spPr>
          <a:xfrm>
            <a:off x="1578280" y="8455069"/>
            <a:ext cx="400833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37123C30-0AF7-3993-B918-F807BD0EE28C}"/>
              </a:ext>
            </a:extLst>
          </p:cNvPr>
          <p:cNvSpPr/>
          <p:nvPr/>
        </p:nvSpPr>
        <p:spPr>
          <a:xfrm>
            <a:off x="3169085" y="8367386"/>
            <a:ext cx="688932" cy="60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287249-5C2B-ADB2-722B-2E15899C53DF}"/>
              </a:ext>
            </a:extLst>
          </p:cNvPr>
          <p:cNvSpPr/>
          <p:nvPr/>
        </p:nvSpPr>
        <p:spPr>
          <a:xfrm>
            <a:off x="2116899" y="6463430"/>
            <a:ext cx="2855934" cy="1089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4002FB-07D6-0041-63A3-4FBA1C52DE30}"/>
              </a:ext>
            </a:extLst>
          </p:cNvPr>
          <p:cNvSpPr/>
          <p:nvPr/>
        </p:nvSpPr>
        <p:spPr>
          <a:xfrm>
            <a:off x="1478071" y="8455069"/>
            <a:ext cx="538619" cy="513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C84E961-23A5-98BA-ACDD-4D65E1D59FC8}"/>
              </a:ext>
            </a:extLst>
          </p:cNvPr>
          <p:cNvSpPr/>
          <p:nvPr/>
        </p:nvSpPr>
        <p:spPr>
          <a:xfrm>
            <a:off x="5217090" y="7240042"/>
            <a:ext cx="1640910" cy="1089765"/>
          </a:xfrm>
          <a:prstGeom prst="wedgeRoundRectCallout">
            <a:avLst>
              <a:gd name="adj1" fmla="val -54166"/>
              <a:gd name="adj2" fmla="val 82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Will lead to next questions, this is not shown in this design. Go to next slide manually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58AAE-57FF-EE2F-1C33-5B016330C5D3}"/>
              </a:ext>
            </a:extLst>
          </p:cNvPr>
          <p:cNvSpPr txBox="1"/>
          <p:nvPr/>
        </p:nvSpPr>
        <p:spPr>
          <a:xfrm>
            <a:off x="5688464" y="8668011"/>
            <a:ext cx="107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en-US" dirty="0"/>
              <a:t>**Buttons are interactive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7C41F1F-904A-B9A9-385B-F2E974C03051}"/>
              </a:ext>
            </a:extLst>
          </p:cNvPr>
          <p:cNvSpPr/>
          <p:nvPr/>
        </p:nvSpPr>
        <p:spPr>
          <a:xfrm>
            <a:off x="449680" y="6146104"/>
            <a:ext cx="1329016" cy="862208"/>
          </a:xfrm>
          <a:prstGeom prst="wedgeRoundRectCallout">
            <a:avLst>
              <a:gd name="adj1" fmla="val 85349"/>
              <a:gd name="adj2" fmla="val 407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button will reveal/hide answer</a:t>
            </a:r>
          </a:p>
        </p:txBody>
      </p:sp>
    </p:spTree>
    <p:extLst>
      <p:ext uri="{BB962C8B-B14F-4D97-AF65-F5344CB8AC3E}">
        <p14:creationId xmlns:p14="http://schemas.microsoft.com/office/powerpoint/2010/main" val="292912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7F868-3F28-4A44-7CB1-EFDCCC9DF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3" y="0"/>
            <a:ext cx="4225017" cy="914399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64AD70-7C59-FB7E-B890-E46200D531FB}"/>
              </a:ext>
            </a:extLst>
          </p:cNvPr>
          <p:cNvSpPr/>
          <p:nvPr/>
        </p:nvSpPr>
        <p:spPr>
          <a:xfrm>
            <a:off x="2154477" y="6513534"/>
            <a:ext cx="2843408" cy="101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84D697FC-A33C-C09B-2A60-AA16E546466E}"/>
              </a:ext>
            </a:extLst>
          </p:cNvPr>
          <p:cNvSpPr/>
          <p:nvPr/>
        </p:nvSpPr>
        <p:spPr>
          <a:xfrm>
            <a:off x="3043825" y="8329808"/>
            <a:ext cx="814192" cy="626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54E909-03C0-64B0-C502-40F941314D59}"/>
              </a:ext>
            </a:extLst>
          </p:cNvPr>
          <p:cNvSpPr/>
          <p:nvPr/>
        </p:nvSpPr>
        <p:spPr>
          <a:xfrm>
            <a:off x="1540702" y="8329808"/>
            <a:ext cx="613775" cy="71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53D497-8D0A-928C-7190-7E624257641C}"/>
              </a:ext>
            </a:extLst>
          </p:cNvPr>
          <p:cNvSpPr/>
          <p:nvPr/>
        </p:nvSpPr>
        <p:spPr>
          <a:xfrm>
            <a:off x="4797469" y="8329808"/>
            <a:ext cx="502752" cy="626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8D2DF7-946A-882F-8D97-4FB2980AB54E}"/>
              </a:ext>
            </a:extLst>
          </p:cNvPr>
          <p:cNvSpPr/>
          <p:nvPr/>
        </p:nvSpPr>
        <p:spPr>
          <a:xfrm>
            <a:off x="1966587" y="6313118"/>
            <a:ext cx="3031298" cy="121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4D54EB-6C27-B5D8-3C16-00B2041177D0}"/>
              </a:ext>
            </a:extLst>
          </p:cNvPr>
          <p:cNvSpPr/>
          <p:nvPr/>
        </p:nvSpPr>
        <p:spPr>
          <a:xfrm>
            <a:off x="1540702" y="8329808"/>
            <a:ext cx="425885" cy="71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D4CE0-DCB0-6167-92A8-48F6E57AD133}"/>
              </a:ext>
            </a:extLst>
          </p:cNvPr>
          <p:cNvSpPr txBox="1"/>
          <p:nvPr/>
        </p:nvSpPr>
        <p:spPr>
          <a:xfrm>
            <a:off x="5538215" y="8436113"/>
            <a:ext cx="140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pPr algn="ctr"/>
            <a:r>
              <a:rPr lang="en-US" dirty="0"/>
              <a:t>** Home will lead to chapter, if the student wants to review the chapter</a:t>
            </a:r>
          </a:p>
        </p:txBody>
      </p:sp>
      <p:sp>
        <p:nvSpPr>
          <p:cNvPr id="12" name="Rectangle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28BB5D-A069-BF35-1C6A-C4769BA6A3EF}"/>
              </a:ext>
            </a:extLst>
          </p:cNvPr>
          <p:cNvSpPr/>
          <p:nvPr/>
        </p:nvSpPr>
        <p:spPr>
          <a:xfrm>
            <a:off x="1357363" y="8329808"/>
            <a:ext cx="9349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02D07-25C7-7318-E6C2-87D7D07AE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5" y="10831"/>
            <a:ext cx="4208745" cy="9108782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FC3FDE-8500-957D-EE0C-D925F001CABB}"/>
              </a:ext>
            </a:extLst>
          </p:cNvPr>
          <p:cNvSpPr/>
          <p:nvPr/>
        </p:nvSpPr>
        <p:spPr>
          <a:xfrm>
            <a:off x="2179529" y="6350696"/>
            <a:ext cx="3106455" cy="1265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76BA73B0-D84F-F1BB-DCDA-C977DFCF3684}"/>
              </a:ext>
            </a:extLst>
          </p:cNvPr>
          <p:cNvSpPr/>
          <p:nvPr/>
        </p:nvSpPr>
        <p:spPr>
          <a:xfrm>
            <a:off x="3169085" y="8342334"/>
            <a:ext cx="726509" cy="60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CF5DDF-386D-25FA-667B-BBB9E3CCFCFA}"/>
              </a:ext>
            </a:extLst>
          </p:cNvPr>
          <p:cNvSpPr/>
          <p:nvPr/>
        </p:nvSpPr>
        <p:spPr>
          <a:xfrm>
            <a:off x="4935255" y="8342334"/>
            <a:ext cx="350729" cy="60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681F604F-93C8-E291-B63D-A5A9819F9057}"/>
              </a:ext>
            </a:extLst>
          </p:cNvPr>
          <p:cNvSpPr/>
          <p:nvPr/>
        </p:nvSpPr>
        <p:spPr>
          <a:xfrm>
            <a:off x="1340285" y="8342334"/>
            <a:ext cx="789139" cy="68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98C42-8704-B375-F84C-8D1923CFF3CD}"/>
              </a:ext>
            </a:extLst>
          </p:cNvPr>
          <p:cNvSpPr txBox="1"/>
          <p:nvPr/>
        </p:nvSpPr>
        <p:spPr>
          <a:xfrm>
            <a:off x="5561556" y="8269980"/>
            <a:ext cx="139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en-US" dirty="0"/>
              <a:t>**Check answer will show whether the answer is correct/incorrect</a:t>
            </a:r>
          </a:p>
        </p:txBody>
      </p:sp>
      <p:sp>
        <p:nvSpPr>
          <p:cNvPr id="11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2E090F-0DEA-0ECE-34E9-FB4FB9B8A5B2}"/>
              </a:ext>
            </a:extLst>
          </p:cNvPr>
          <p:cNvSpPr/>
          <p:nvPr/>
        </p:nvSpPr>
        <p:spPr>
          <a:xfrm>
            <a:off x="2129424" y="6350696"/>
            <a:ext cx="2805831" cy="1265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0F729-3DCB-B983-75E2-0B5CC042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3" y="17960"/>
            <a:ext cx="4216719" cy="912603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978F7EF-4DA7-7F3E-0839-BB099C9ABC51}"/>
              </a:ext>
            </a:extLst>
          </p:cNvPr>
          <p:cNvSpPr/>
          <p:nvPr/>
        </p:nvSpPr>
        <p:spPr>
          <a:xfrm>
            <a:off x="1478071" y="8404964"/>
            <a:ext cx="663880" cy="72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DFF13BFA-9BD8-A34B-362E-3CF6AC367A12}"/>
              </a:ext>
            </a:extLst>
          </p:cNvPr>
          <p:cNvSpPr/>
          <p:nvPr/>
        </p:nvSpPr>
        <p:spPr>
          <a:xfrm>
            <a:off x="4872625" y="8404964"/>
            <a:ext cx="427596" cy="56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8E57C7F-0DC8-E505-E3B3-8036963EF113}"/>
              </a:ext>
            </a:extLst>
          </p:cNvPr>
          <p:cNvSpPr/>
          <p:nvPr/>
        </p:nvSpPr>
        <p:spPr>
          <a:xfrm>
            <a:off x="1565754" y="8404964"/>
            <a:ext cx="400833" cy="56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0E2D16C1-9C21-2877-3C4B-F7A8517184E7}"/>
              </a:ext>
            </a:extLst>
          </p:cNvPr>
          <p:cNvSpPr/>
          <p:nvPr/>
        </p:nvSpPr>
        <p:spPr>
          <a:xfrm>
            <a:off x="3156559" y="8404964"/>
            <a:ext cx="876822" cy="72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5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DA8A26-1D29-71EF-1FF1-235B00B8AA04}"/>
              </a:ext>
            </a:extLst>
          </p:cNvPr>
          <p:cNvSpPr/>
          <p:nvPr/>
        </p:nvSpPr>
        <p:spPr>
          <a:xfrm>
            <a:off x="2129425" y="6713951"/>
            <a:ext cx="2768252" cy="110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3A0F6BD4-AFE3-0B61-D5F3-21B9B782E755}"/>
              </a:ext>
            </a:extLst>
          </p:cNvPr>
          <p:cNvSpPr/>
          <p:nvPr/>
        </p:nvSpPr>
        <p:spPr>
          <a:xfrm>
            <a:off x="3328792" y="8430016"/>
            <a:ext cx="516699" cy="588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520A5830-E2A1-5DAC-BA3E-15BB0E36AFF2}"/>
              </a:ext>
            </a:extLst>
          </p:cNvPr>
          <p:cNvSpPr/>
          <p:nvPr/>
        </p:nvSpPr>
        <p:spPr>
          <a:xfrm>
            <a:off x="1603332" y="8430016"/>
            <a:ext cx="526093" cy="713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97A0C-38A7-D958-DFFE-BDFF9C419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3" y="25595"/>
            <a:ext cx="4213191" cy="9118405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1BE77E23-BA02-8861-3527-E42CE5FF253F}"/>
              </a:ext>
            </a:extLst>
          </p:cNvPr>
          <p:cNvSpPr/>
          <p:nvPr/>
        </p:nvSpPr>
        <p:spPr>
          <a:xfrm>
            <a:off x="3181611" y="8430016"/>
            <a:ext cx="526093" cy="588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E37BA1-B24F-6896-00F1-CCE0DB6F2A51}"/>
              </a:ext>
            </a:extLst>
          </p:cNvPr>
          <p:cNvSpPr/>
          <p:nvPr/>
        </p:nvSpPr>
        <p:spPr>
          <a:xfrm>
            <a:off x="1841326" y="6613742"/>
            <a:ext cx="3219189" cy="1202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C6AF0A-F5FD-B409-EA40-310E75ED0373}"/>
              </a:ext>
            </a:extLst>
          </p:cNvPr>
          <p:cNvSpPr/>
          <p:nvPr/>
        </p:nvSpPr>
        <p:spPr>
          <a:xfrm>
            <a:off x="4897677" y="8430016"/>
            <a:ext cx="402544" cy="588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FD2159-6D7A-6648-5033-16EE3860D2B9}"/>
              </a:ext>
            </a:extLst>
          </p:cNvPr>
          <p:cNvSpPr/>
          <p:nvPr/>
        </p:nvSpPr>
        <p:spPr>
          <a:xfrm>
            <a:off x="1478071" y="8342334"/>
            <a:ext cx="651354" cy="776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BA44513F-8391-C14B-F987-B214EBEDFE5A}"/>
              </a:ext>
            </a:extLst>
          </p:cNvPr>
          <p:cNvSpPr/>
          <p:nvPr/>
        </p:nvSpPr>
        <p:spPr>
          <a:xfrm>
            <a:off x="1603332" y="8430016"/>
            <a:ext cx="526093" cy="588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D51843-7429-BDFA-AFED-33F1A9159E9D}"/>
              </a:ext>
            </a:extLst>
          </p:cNvPr>
          <p:cNvSpPr/>
          <p:nvPr/>
        </p:nvSpPr>
        <p:spPr>
          <a:xfrm>
            <a:off x="2016691" y="6814159"/>
            <a:ext cx="2718148" cy="1164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86535-55C5-B7EE-6856-5118C081F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66" y="0"/>
            <a:ext cx="4225018" cy="9144000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59729E91-CF61-A832-3CB3-B3A06FB99FF6}"/>
              </a:ext>
            </a:extLst>
          </p:cNvPr>
          <p:cNvSpPr/>
          <p:nvPr/>
        </p:nvSpPr>
        <p:spPr>
          <a:xfrm>
            <a:off x="3018773" y="8379912"/>
            <a:ext cx="889348" cy="576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023159E-3414-8762-3242-6CC9F62F9491}"/>
              </a:ext>
            </a:extLst>
          </p:cNvPr>
          <p:cNvSpPr/>
          <p:nvPr/>
        </p:nvSpPr>
        <p:spPr>
          <a:xfrm>
            <a:off x="1640910" y="8279704"/>
            <a:ext cx="588723" cy="8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279F471-4DA9-93E4-871F-7ADDEDB13F8F}"/>
              </a:ext>
            </a:extLst>
          </p:cNvPr>
          <p:cNvSpPr/>
          <p:nvPr/>
        </p:nvSpPr>
        <p:spPr>
          <a:xfrm>
            <a:off x="5217090" y="7291137"/>
            <a:ext cx="1640910" cy="1038670"/>
          </a:xfrm>
          <a:prstGeom prst="wedgeRoundRectCallout">
            <a:avLst>
              <a:gd name="adj1" fmla="val -54166"/>
              <a:gd name="adj2" fmla="val 82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Will lead to next questions, this is not shown in this design. Go to next slide manually</a:t>
            </a:r>
          </a:p>
        </p:txBody>
      </p:sp>
    </p:spTree>
    <p:extLst>
      <p:ext uri="{BB962C8B-B14F-4D97-AF65-F5344CB8AC3E}">
        <p14:creationId xmlns:p14="http://schemas.microsoft.com/office/powerpoint/2010/main" val="207494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C7AAF0-92C1-D236-33FA-68DDEAB5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1" y="0"/>
            <a:ext cx="4208008" cy="9144000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14E22557-A79F-3A6D-9CD4-747628EF2D4A}"/>
              </a:ext>
            </a:extLst>
          </p:cNvPr>
          <p:cNvSpPr/>
          <p:nvPr/>
        </p:nvSpPr>
        <p:spPr>
          <a:xfrm>
            <a:off x="2455101" y="7590773"/>
            <a:ext cx="2292263" cy="851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ACBF0-ABDB-A8EA-BDD1-431292EA2410}"/>
              </a:ext>
            </a:extLst>
          </p:cNvPr>
          <p:cNvSpPr txBox="1"/>
          <p:nvPr/>
        </p:nvSpPr>
        <p:spPr>
          <a:xfrm>
            <a:off x="5486491" y="8128337"/>
            <a:ext cx="1387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en-US" dirty="0"/>
              <a:t>**Retake Quiz button will lead to quiz page</a:t>
            </a:r>
          </a:p>
          <a:p>
            <a:endParaRPr lang="en-US" dirty="0"/>
          </a:p>
          <a:p>
            <a:r>
              <a:rPr lang="en-US" dirty="0"/>
              <a:t>**If student didn’t take quiz, slide 17 (next slide) will show</a:t>
            </a:r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67A8BAC6-B366-C19E-DE4B-D5E2AAD83480}"/>
              </a:ext>
            </a:extLst>
          </p:cNvPr>
          <p:cNvSpPr/>
          <p:nvPr/>
        </p:nvSpPr>
        <p:spPr>
          <a:xfrm>
            <a:off x="3093929" y="8442542"/>
            <a:ext cx="751561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BBFB8D-01D5-3126-76C3-009A6C3F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15" y="0"/>
            <a:ext cx="4220013" cy="913316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5C61BB22-AABD-0D29-B3AE-59B1862EE5E5}"/>
              </a:ext>
            </a:extLst>
          </p:cNvPr>
          <p:cNvSpPr/>
          <p:nvPr/>
        </p:nvSpPr>
        <p:spPr>
          <a:xfrm>
            <a:off x="2500458" y="5713565"/>
            <a:ext cx="2480153" cy="1741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725ED5E5-2CD8-9601-454F-F63D8DCF2F08}"/>
              </a:ext>
            </a:extLst>
          </p:cNvPr>
          <p:cNvSpPr/>
          <p:nvPr/>
        </p:nvSpPr>
        <p:spPr>
          <a:xfrm>
            <a:off x="3001499" y="8281400"/>
            <a:ext cx="801666" cy="67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722D7-8D3D-5DE2-A462-5C65695297F3}"/>
              </a:ext>
            </a:extLst>
          </p:cNvPr>
          <p:cNvSpPr txBox="1"/>
          <p:nvPr/>
        </p:nvSpPr>
        <p:spPr>
          <a:xfrm>
            <a:off x="5572628" y="8100578"/>
            <a:ext cx="1156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en-US" dirty="0"/>
              <a:t>**This page will show if student clicks on results but he hasn’t yet started the 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0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60D52-CC96-A3EC-6BC6-9DBF6E2D2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94" y="0"/>
            <a:ext cx="4225018" cy="914400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99039763-DE9A-2087-4EB9-0D17815FD024}"/>
              </a:ext>
            </a:extLst>
          </p:cNvPr>
          <p:cNvSpPr/>
          <p:nvPr/>
        </p:nvSpPr>
        <p:spPr>
          <a:xfrm>
            <a:off x="4409161" y="7665929"/>
            <a:ext cx="851770" cy="38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0F28610F-5828-E0C2-387A-67B20844B1EC}"/>
              </a:ext>
            </a:extLst>
          </p:cNvPr>
          <p:cNvSpPr/>
          <p:nvPr/>
        </p:nvSpPr>
        <p:spPr>
          <a:xfrm>
            <a:off x="1628383" y="6475956"/>
            <a:ext cx="3632548" cy="76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9AD4166-3021-D6AD-4D23-0512A12F412A}"/>
              </a:ext>
            </a:extLst>
          </p:cNvPr>
          <p:cNvSpPr/>
          <p:nvPr/>
        </p:nvSpPr>
        <p:spPr>
          <a:xfrm>
            <a:off x="5129408" y="5849654"/>
            <a:ext cx="1728592" cy="626302"/>
          </a:xfrm>
          <a:prstGeom prst="wedgeRoundRectCallout">
            <a:avLst>
              <a:gd name="adj1" fmla="val -54166"/>
              <a:gd name="adj2" fmla="val 82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Prompt to Payment for outside users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30CE4007-E6FD-2BAC-5422-574CB96CE8B2}"/>
              </a:ext>
            </a:extLst>
          </p:cNvPr>
          <p:cNvSpPr/>
          <p:nvPr/>
        </p:nvSpPr>
        <p:spPr>
          <a:xfrm>
            <a:off x="5129408" y="6764055"/>
            <a:ext cx="1728592" cy="901874"/>
          </a:xfrm>
          <a:prstGeom prst="wedgeRoundRectCallout">
            <a:avLst>
              <a:gd name="adj1" fmla="val -53441"/>
              <a:gd name="adj2" fmla="val 686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TU students will get to Sign In without payment</a:t>
            </a:r>
          </a:p>
        </p:txBody>
      </p:sp>
    </p:spTree>
    <p:extLst>
      <p:ext uri="{BB962C8B-B14F-4D97-AF65-F5344CB8AC3E}">
        <p14:creationId xmlns:p14="http://schemas.microsoft.com/office/powerpoint/2010/main" val="280131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ABEC1-3928-01AB-F1D3-1A86BF31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3" y="0"/>
            <a:ext cx="4226275" cy="9146721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16F94609-7D89-D524-5A5E-D8D25DD25822}"/>
              </a:ext>
            </a:extLst>
          </p:cNvPr>
          <p:cNvSpPr/>
          <p:nvPr/>
        </p:nvSpPr>
        <p:spPr>
          <a:xfrm>
            <a:off x="1653436" y="5285984"/>
            <a:ext cx="3457183" cy="588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04EA209-F40C-D1D5-CF5F-1147041F969B}"/>
              </a:ext>
            </a:extLst>
          </p:cNvPr>
          <p:cNvSpPr/>
          <p:nvPr/>
        </p:nvSpPr>
        <p:spPr>
          <a:xfrm>
            <a:off x="4928991" y="4597052"/>
            <a:ext cx="1728592" cy="626302"/>
          </a:xfrm>
          <a:prstGeom prst="wedgeRoundRectCallout">
            <a:avLst>
              <a:gd name="adj1" fmla="val -54166"/>
              <a:gd name="adj2" fmla="val 82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will prompt to course list</a:t>
            </a:r>
          </a:p>
        </p:txBody>
      </p:sp>
    </p:spTree>
    <p:extLst>
      <p:ext uri="{BB962C8B-B14F-4D97-AF65-F5344CB8AC3E}">
        <p14:creationId xmlns:p14="http://schemas.microsoft.com/office/powerpoint/2010/main" val="372199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772421-ED3D-5886-FD6E-7B9659488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1" y="0"/>
            <a:ext cx="4225017" cy="914399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DC358EE4-22E1-0DA6-0259-4584D9DA1942}"/>
              </a:ext>
            </a:extLst>
          </p:cNvPr>
          <p:cNvSpPr/>
          <p:nvPr/>
        </p:nvSpPr>
        <p:spPr>
          <a:xfrm>
            <a:off x="1453019" y="137786"/>
            <a:ext cx="425885" cy="43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6A6D5378-8210-9C83-E40E-34E0CCE9D0C7}"/>
              </a:ext>
            </a:extLst>
          </p:cNvPr>
          <p:cNvSpPr/>
          <p:nvPr/>
        </p:nvSpPr>
        <p:spPr>
          <a:xfrm>
            <a:off x="1691014" y="4572000"/>
            <a:ext cx="3457183" cy="601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C4E58A17-5B01-346B-190C-B4600B2C112E}"/>
              </a:ext>
            </a:extLst>
          </p:cNvPr>
          <p:cNvSpPr/>
          <p:nvPr/>
        </p:nvSpPr>
        <p:spPr>
          <a:xfrm>
            <a:off x="1578279" y="7703507"/>
            <a:ext cx="3569918" cy="601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0F32734-6056-68C8-99C0-D66CA0D41A0F}"/>
              </a:ext>
            </a:extLst>
          </p:cNvPr>
          <p:cNvSpPr/>
          <p:nvPr/>
        </p:nvSpPr>
        <p:spPr>
          <a:xfrm>
            <a:off x="5148197" y="3945697"/>
            <a:ext cx="1728592" cy="626302"/>
          </a:xfrm>
          <a:prstGeom prst="wedgeRoundRectCallout">
            <a:avLst>
              <a:gd name="adj1" fmla="val -54166"/>
              <a:gd name="adj2" fmla="val 82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After payment, user will be prompted to login page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D95B4D6-C15E-2624-65FA-1E0A62D33EC4}"/>
              </a:ext>
            </a:extLst>
          </p:cNvPr>
          <p:cNvSpPr/>
          <p:nvPr/>
        </p:nvSpPr>
        <p:spPr>
          <a:xfrm>
            <a:off x="37577" y="488515"/>
            <a:ext cx="1202500" cy="1102289"/>
          </a:xfrm>
          <a:prstGeom prst="wedgeRoundRectCallout">
            <a:avLst>
              <a:gd name="adj1" fmla="val 66697"/>
              <a:gd name="adj2" fmla="val -713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user is unwilling to pay right away, this cross button will be exit option to signup page</a:t>
            </a:r>
          </a:p>
        </p:txBody>
      </p:sp>
    </p:spTree>
    <p:extLst>
      <p:ext uri="{BB962C8B-B14F-4D97-AF65-F5344CB8AC3E}">
        <p14:creationId xmlns:p14="http://schemas.microsoft.com/office/powerpoint/2010/main" val="106034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A604CB-2AA2-09A5-AA04-53369A38B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1" y="-16279"/>
            <a:ext cx="4232540" cy="916027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0533DC3-65D4-8F89-1AAB-499B2927D86B}"/>
              </a:ext>
            </a:extLst>
          </p:cNvPr>
          <p:cNvSpPr/>
          <p:nvPr/>
        </p:nvSpPr>
        <p:spPr>
          <a:xfrm>
            <a:off x="1316491" y="5649238"/>
            <a:ext cx="2203323" cy="225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8DE2B3E-F675-E73F-73BF-BD506310F641}"/>
              </a:ext>
            </a:extLst>
          </p:cNvPr>
          <p:cNvSpPr/>
          <p:nvPr/>
        </p:nvSpPr>
        <p:spPr>
          <a:xfrm>
            <a:off x="0" y="4409162"/>
            <a:ext cx="1553227" cy="1465546"/>
          </a:xfrm>
          <a:prstGeom prst="wedgeRoundRectCallout">
            <a:avLst>
              <a:gd name="adj1" fmla="val 49563"/>
              <a:gd name="adj2" fmla="val 700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Course buttons will prompt to relevant books, here we only configured this </a:t>
            </a:r>
            <a:r>
              <a:rPr lang="en-US" sz="1400" dirty="0" err="1">
                <a:solidFill>
                  <a:schemeClr val="tx1"/>
                </a:solidFill>
              </a:rPr>
              <a:t>ebook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2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FB499-A82B-D05F-0040-DD21ED05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1" y="10830"/>
            <a:ext cx="4220013" cy="913316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42406EE9-4583-DA70-D809-3E0E1A5019F8}"/>
              </a:ext>
            </a:extLst>
          </p:cNvPr>
          <p:cNvSpPr/>
          <p:nvPr/>
        </p:nvSpPr>
        <p:spPr>
          <a:xfrm>
            <a:off x="3316266" y="8517699"/>
            <a:ext cx="466595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E084C9E8-AFB4-015B-BDD6-EC975D43B626}"/>
              </a:ext>
            </a:extLst>
          </p:cNvPr>
          <p:cNvSpPr/>
          <p:nvPr/>
        </p:nvSpPr>
        <p:spPr>
          <a:xfrm>
            <a:off x="4659682" y="8517699"/>
            <a:ext cx="526094" cy="61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65A536B4-8B2E-4283-5FC4-48298CD9368D}"/>
              </a:ext>
            </a:extLst>
          </p:cNvPr>
          <p:cNvSpPr/>
          <p:nvPr/>
        </p:nvSpPr>
        <p:spPr>
          <a:xfrm>
            <a:off x="1678488" y="8404964"/>
            <a:ext cx="466595" cy="61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D1357-D4CA-32FE-95B6-FF2881B41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5" y="-37770"/>
            <a:ext cx="4242469" cy="918176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A6E1A742-A892-6731-7204-95B770A5DF5E}"/>
              </a:ext>
            </a:extLst>
          </p:cNvPr>
          <p:cNvSpPr/>
          <p:nvPr/>
        </p:nvSpPr>
        <p:spPr>
          <a:xfrm>
            <a:off x="3043825" y="8442542"/>
            <a:ext cx="638827" cy="576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1A04C604-B4B6-83C0-6487-5849BFCA9817}"/>
              </a:ext>
            </a:extLst>
          </p:cNvPr>
          <p:cNvSpPr/>
          <p:nvPr/>
        </p:nvSpPr>
        <p:spPr>
          <a:xfrm>
            <a:off x="1377863" y="8292230"/>
            <a:ext cx="847979" cy="7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3E8942-57AD-B9B7-FDD0-C5E20DE4244B}"/>
              </a:ext>
            </a:extLst>
          </p:cNvPr>
          <p:cNvSpPr/>
          <p:nvPr/>
        </p:nvSpPr>
        <p:spPr>
          <a:xfrm>
            <a:off x="4885672" y="8292230"/>
            <a:ext cx="638827" cy="7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FFD24D-51B3-13C1-D083-BE26C8B408EA}"/>
              </a:ext>
            </a:extLst>
          </p:cNvPr>
          <p:cNvSpPr/>
          <p:nvPr/>
        </p:nvSpPr>
        <p:spPr>
          <a:xfrm>
            <a:off x="1526279" y="8292230"/>
            <a:ext cx="551145" cy="7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7518B2C6-EF45-632A-D4E2-C98AF5042833}"/>
              </a:ext>
            </a:extLst>
          </p:cNvPr>
          <p:cNvSpPr/>
          <p:nvPr/>
        </p:nvSpPr>
        <p:spPr>
          <a:xfrm>
            <a:off x="1828800" y="3382027"/>
            <a:ext cx="3256767" cy="81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8AE10-1DB6-71D4-68DD-3466DBC319E9}"/>
              </a:ext>
            </a:extLst>
          </p:cNvPr>
          <p:cNvSpPr txBox="1"/>
          <p:nvPr/>
        </p:nvSpPr>
        <p:spPr>
          <a:xfrm>
            <a:off x="5584236" y="8376698"/>
            <a:ext cx="1335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en-US" dirty="0"/>
              <a:t>** Only chapter 1 is shown in design, so other chapters are not clickable</a:t>
            </a:r>
          </a:p>
        </p:txBody>
      </p:sp>
    </p:spTree>
    <p:extLst>
      <p:ext uri="{BB962C8B-B14F-4D97-AF65-F5344CB8AC3E}">
        <p14:creationId xmlns:p14="http://schemas.microsoft.com/office/powerpoint/2010/main" val="329951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92AB89-8FDB-C16A-DBB8-22CF6E25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1" y="0"/>
            <a:ext cx="4191000" cy="9131251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E72B91-4C66-F46A-8B54-7F5904B13C84}"/>
              </a:ext>
            </a:extLst>
          </p:cNvPr>
          <p:cNvSpPr/>
          <p:nvPr/>
        </p:nvSpPr>
        <p:spPr>
          <a:xfrm>
            <a:off x="1665962" y="6839211"/>
            <a:ext cx="3720230" cy="939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3FCA532-1705-5CB5-D8C8-F24C00B14AFE}"/>
              </a:ext>
            </a:extLst>
          </p:cNvPr>
          <p:cNvSpPr/>
          <p:nvPr/>
        </p:nvSpPr>
        <p:spPr>
          <a:xfrm>
            <a:off x="1635276" y="2165472"/>
            <a:ext cx="3587448" cy="776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C03A458C-8978-74FA-B870-E8F573B8E74C}"/>
              </a:ext>
            </a:extLst>
          </p:cNvPr>
          <p:cNvSpPr/>
          <p:nvPr/>
        </p:nvSpPr>
        <p:spPr>
          <a:xfrm>
            <a:off x="1665962" y="3434498"/>
            <a:ext cx="3720230" cy="776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0D46958E-8BD5-F27F-B655-AE4F20C14E4A}"/>
              </a:ext>
            </a:extLst>
          </p:cNvPr>
          <p:cNvSpPr/>
          <p:nvPr/>
        </p:nvSpPr>
        <p:spPr>
          <a:xfrm>
            <a:off x="1738584" y="4703524"/>
            <a:ext cx="3587448" cy="776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B0CFC-BB6E-EAC4-0749-31E6B267EC62}"/>
              </a:ext>
            </a:extLst>
          </p:cNvPr>
          <p:cNvSpPr/>
          <p:nvPr/>
        </p:nvSpPr>
        <p:spPr>
          <a:xfrm>
            <a:off x="1665962" y="5561556"/>
            <a:ext cx="3587448" cy="776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B49D6B84-A9DB-BA0B-F218-0E39DCF247DD}"/>
              </a:ext>
            </a:extLst>
          </p:cNvPr>
          <p:cNvSpPr/>
          <p:nvPr/>
        </p:nvSpPr>
        <p:spPr>
          <a:xfrm>
            <a:off x="1665962" y="5956126"/>
            <a:ext cx="3587448" cy="939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72752BBC-C6C5-97B4-B122-854EEED6895E}"/>
              </a:ext>
            </a:extLst>
          </p:cNvPr>
          <p:cNvSpPr/>
          <p:nvPr/>
        </p:nvSpPr>
        <p:spPr>
          <a:xfrm>
            <a:off x="1665962" y="7254877"/>
            <a:ext cx="3587448" cy="76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F4E7E-AA4E-D3EC-3356-06FD6A34F53E}"/>
              </a:ext>
            </a:extLst>
          </p:cNvPr>
          <p:cNvSpPr txBox="1"/>
          <p:nvPr/>
        </p:nvSpPr>
        <p:spPr>
          <a:xfrm>
            <a:off x="5698084" y="8502319"/>
            <a:ext cx="10647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en-US" dirty="0"/>
              <a:t>**Buttons lead to relevant pages</a:t>
            </a:r>
          </a:p>
        </p:txBody>
      </p:sp>
    </p:spTree>
    <p:extLst>
      <p:ext uri="{BB962C8B-B14F-4D97-AF65-F5344CB8AC3E}">
        <p14:creationId xmlns:p14="http://schemas.microsoft.com/office/powerpoint/2010/main" val="406326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5D6C3D38-2A3D-850A-C05C-942555C6CAA4}"/>
              </a:ext>
            </a:extLst>
          </p:cNvPr>
          <p:cNvSpPr/>
          <p:nvPr/>
        </p:nvSpPr>
        <p:spPr>
          <a:xfrm>
            <a:off x="3194137" y="8430016"/>
            <a:ext cx="663880" cy="50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FC08-AB6F-6488-18EF-CBF51E706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3" y="10830"/>
            <a:ext cx="4220013" cy="913316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6C63CA70-B008-1951-D552-6B55DDA8C8BE}"/>
              </a:ext>
            </a:extLst>
          </p:cNvPr>
          <p:cNvSpPr/>
          <p:nvPr/>
        </p:nvSpPr>
        <p:spPr>
          <a:xfrm>
            <a:off x="3194137" y="8317282"/>
            <a:ext cx="538619" cy="613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B9D248-339B-4EC5-60A0-4F9722139772}"/>
              </a:ext>
            </a:extLst>
          </p:cNvPr>
          <p:cNvSpPr/>
          <p:nvPr/>
        </p:nvSpPr>
        <p:spPr>
          <a:xfrm>
            <a:off x="1603332" y="8430016"/>
            <a:ext cx="375781" cy="60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E156A96-8ED7-FD7C-E066-497C28524DF2}"/>
              </a:ext>
            </a:extLst>
          </p:cNvPr>
          <p:cNvSpPr/>
          <p:nvPr/>
        </p:nvSpPr>
        <p:spPr>
          <a:xfrm>
            <a:off x="5500636" y="7182853"/>
            <a:ext cx="1357363" cy="1134429"/>
          </a:xfrm>
          <a:prstGeom prst="wedgeRoundRectCallout">
            <a:avLst>
              <a:gd name="adj1" fmla="val -54166"/>
              <a:gd name="adj2" fmla="val 82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Will lead to next page of chapter, this is not shown in this design. Go to next slide manually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9A921-A75F-3613-CDF1-07C534D7C22C}"/>
              </a:ext>
            </a:extLst>
          </p:cNvPr>
          <p:cNvSpPr txBox="1"/>
          <p:nvPr/>
        </p:nvSpPr>
        <p:spPr>
          <a:xfrm>
            <a:off x="5441074" y="8591698"/>
            <a:ext cx="1553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**Home button will lead to the 5 options/return to menu</a:t>
            </a:r>
          </a:p>
        </p:txBody>
      </p:sp>
    </p:spTree>
    <p:extLst>
      <p:ext uri="{BB962C8B-B14F-4D97-AF65-F5344CB8AC3E}">
        <p14:creationId xmlns:p14="http://schemas.microsoft.com/office/powerpoint/2010/main" val="6836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1057</TotalTime>
  <Words>239</Words>
  <Application>Microsoft Office PowerPoint</Application>
  <PresentationFormat>On-screen Show (4:3)</PresentationFormat>
  <Paragraphs>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Samiha Nazrul</dc:creator>
  <cp:lastModifiedBy>Samiha Nazrul</cp:lastModifiedBy>
  <cp:revision>33</cp:revision>
  <dcterms:created xsi:type="dcterms:W3CDTF">2023-10-31T20:57:56Z</dcterms:created>
  <dcterms:modified xsi:type="dcterms:W3CDTF">2023-11-13T23:09:05Z</dcterms:modified>
</cp:coreProperties>
</file>