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52324-983B-414F-AECB-96BED04B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A0581E-F99C-4646-A5C9-19582C629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25603-6CE8-5740-8921-490C940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AA2E-3EB6-C044-8D06-5835FA3D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FA4C6D-9C50-8C4E-BE2D-BBB16960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67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B2D2A-253E-D142-9FED-77D8650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31D74F-3E9B-644F-807A-3A85AC8F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CE1B4-B1A6-5344-94ED-C775D7B4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348A6-EBC7-C34B-83F5-37F6B820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F311C-CA2F-BC47-AEDC-55658D1C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4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19F23-4AB9-A843-8983-616E83BD9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15621E-01EA-E640-993D-DA703851D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88E7AF-7110-5345-A254-1A24BCBE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CD1CB-0005-5F4D-8452-65B32B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07C84-AC79-CE42-BBBE-097EBF4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4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518F8-E4B9-1147-AA84-1F35EF06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BEFEF-F478-8643-9C34-02EB542A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F14BD-5B8B-DF4F-A6E9-A2863F9B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3D93E-EA35-354D-BFF2-2D29C98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85673-F783-6B42-8E00-936F4CE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35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42CC3-C40F-3D4A-89E5-69CD3F09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6BF71-A49E-8C4A-B631-240AE4A6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79EB2-9827-0B42-9E3C-D1F7E3C9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D9871-7AA8-4644-80FF-D79EDB23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00294-94E0-C142-ACCB-AEAAACC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8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9952-1565-9D40-82CB-D95C36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94474-B1E8-9E4F-A97F-27EC85734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641BAD-0495-EF43-A5B5-F4D1784AB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717665-94FC-1A45-AB09-6157FF1A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B01DC-DF59-5A4C-9CDB-4BFB4053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5E9C37-B2B5-A949-B195-DBE4396E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274A8-8018-F04B-8130-5966D3B1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FB82B-E9DB-8D47-A468-84E67126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B1A1DB-1043-924C-B53D-680D44AC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2801A5-44EB-DD4E-9687-92DC7168F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EECF6B-0E6F-C948-BF00-69C68E6AC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A0D9E9-8DEE-2043-AE3B-4D6ECC42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C59D3E-36FC-504C-87F2-57D0B88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BDAA14-7D21-D84E-B064-D61735A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B2A04-FAD9-5242-893E-686FF0A2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AD66C-185A-504D-8341-3A8F55AE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338816-CFF4-2640-914C-54AF0005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B7A4BB-38E0-FD45-9E75-1DB2E053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7CCEB9-4C01-F646-9203-C4D55E2C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89344F-839F-2740-A22A-2B3D2A4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3C7099-2355-1441-9952-B0BB03B7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14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50FB6-C769-574D-B3B9-69082E6D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D04C5-96AF-BA48-9DE3-01569C1E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C91A4-4ED7-1144-8C3C-B8D93139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83BBD9-7507-B44A-941F-5E1FF2CE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FEFA6F-1006-E847-960E-F711FDB0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AEF00-3E9C-1946-814B-FB032D36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7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57138-37F7-EF4B-8531-3DC5B05A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33DD4-2BD8-3F4E-8FC3-D29C32591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84850-93B8-494A-9A37-D7F79C05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03B07C-407F-4349-B14A-5343DCBE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14E2B-4221-5744-BF67-A219B0C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EFBDF-89DC-6643-8C48-919B7D29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3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BC1F05-3885-EF4F-AFF5-0567422E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67E60-6B7C-5742-AAA2-4B6D3CD6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DC78C-5C20-7445-9737-C31E8DA8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62A2-F9B7-E94C-B30A-39F7C750502B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DC4B1-5770-034B-AEFA-F7A4A916E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67188-41A1-964A-8428-3C9A2E16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E5F9-CD8A-2446-BF27-5E2C2B7E9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E1AA92-F40C-A444-9EE6-2B3FC379C646}"/>
              </a:ext>
            </a:extLst>
          </p:cNvPr>
          <p:cNvSpPr/>
          <p:nvPr/>
        </p:nvSpPr>
        <p:spPr>
          <a:xfrm>
            <a:off x="1367161" y="2523479"/>
            <a:ext cx="1251751" cy="12251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 +5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28CB8-A9B9-1F43-B759-B06FDEA13BF8}"/>
              </a:ext>
            </a:extLst>
          </p:cNvPr>
          <p:cNvSpPr/>
          <p:nvPr/>
        </p:nvSpPr>
        <p:spPr>
          <a:xfrm>
            <a:off x="1367160" y="4198029"/>
            <a:ext cx="1251751" cy="1225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d’ingénieur</a:t>
            </a:r>
          </a:p>
          <a:p>
            <a:pPr algn="ctr"/>
            <a:r>
              <a:rPr lang="fr-FR" b="1" dirty="0"/>
              <a:t>CTI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2CA76-4B11-224F-8B8B-7034B5768831}"/>
              </a:ext>
            </a:extLst>
          </p:cNvPr>
          <p:cNvSpPr/>
          <p:nvPr/>
        </p:nvSpPr>
        <p:spPr>
          <a:xfrm>
            <a:off x="3145654" y="4198029"/>
            <a:ext cx="1251751" cy="1225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Alternance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A9126-5DBC-9F40-965B-974915F51582}"/>
              </a:ext>
            </a:extLst>
          </p:cNvPr>
          <p:cNvSpPr/>
          <p:nvPr/>
        </p:nvSpPr>
        <p:spPr>
          <a:xfrm>
            <a:off x="1367160" y="922169"/>
            <a:ext cx="1251751" cy="12251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Lyon en priorité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4D1AA-AD65-1149-B60F-20D59788CE9D}"/>
              </a:ext>
            </a:extLst>
          </p:cNvPr>
          <p:cNvSpPr/>
          <p:nvPr/>
        </p:nvSpPr>
        <p:spPr>
          <a:xfrm>
            <a:off x="4924148" y="4198029"/>
            <a:ext cx="1251751" cy="1225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Public/</a:t>
            </a:r>
          </a:p>
          <a:p>
            <a:pPr algn="ctr"/>
            <a:r>
              <a:rPr lang="fr-FR" dirty="0"/>
              <a:t>Privé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ED813E-65C0-D848-868C-90CE2AC5DD37}"/>
              </a:ext>
            </a:extLst>
          </p:cNvPr>
          <p:cNvSpPr txBox="1"/>
          <p:nvPr/>
        </p:nvSpPr>
        <p:spPr>
          <a:xfrm>
            <a:off x="8229600" y="577049"/>
            <a:ext cx="33409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Liste d’écoles considérés: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9645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Macintosh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 Hanine</dc:creator>
  <cp:lastModifiedBy>Sami Hanine</cp:lastModifiedBy>
  <cp:revision>1</cp:revision>
  <dcterms:created xsi:type="dcterms:W3CDTF">2021-09-14T09:53:17Z</dcterms:created>
  <dcterms:modified xsi:type="dcterms:W3CDTF">2021-09-14T09:59:08Z</dcterms:modified>
</cp:coreProperties>
</file>