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24651-1EB2-BE45-BE90-20D27C36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46169D-9C33-6B4F-856B-1C3B32A10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D73FE-DD18-5E4B-B76E-C077C448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70ADC5-B349-2F49-B4E9-F0C08C37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614980-594E-6944-B454-396AB7C1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39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0D228-5B1C-3541-8D88-A231D46C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09990F-1E42-B84A-82EC-C81C16BE0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B0D73F-1529-6644-8B27-AACAD163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9FCC44-D8BE-6D4C-94C6-3BB432E7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D23403-78B2-9241-B289-17642450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13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CEE2F7-3400-E548-BC1C-E7B5F547C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837B77-804F-C94D-8222-7E2EC636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CDE869-D7BE-444A-8331-7F919403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A2556-7107-D842-96F7-2184101A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A8213-6EBC-AB41-9A17-22F0EBF4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73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62C41-46DE-9946-A4A6-99D848AE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91358-830D-5A4A-A6B6-257484283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02031-3704-C748-BC23-CED05B63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F9E904-172B-CC49-89D9-9BE6D4EB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45D98-A951-7E41-A44F-D6D9B484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09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6CDFC-1679-E647-AC2A-1EFACE73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DED00C-7EDE-2C49-9BB2-967C301D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F82C4-6098-B949-AF60-5A6C4E24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93084D-079F-E143-BED1-1EABE381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35F74-6DAA-194A-90F8-03B173D1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26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2BC01-D630-8A4C-A5CB-34416EC7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14E3D-F221-554C-A2DE-5623308F2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ECDA35-757B-FC44-886D-87CDAF437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3F17C0-ED32-1345-BB6F-72163D8B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1C8DE4-4F67-AD42-B678-C4124540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56A1F-EBA2-9344-B950-C14D8ADE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62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15610-F0A8-9643-91F1-422BDE63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8B5E58-CA31-1443-8DA3-2025F7C7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791376-D861-924A-BAEC-B25108B77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20745D-A3AF-8F49-A3EE-63D514ABE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0DC665-5E44-6649-A7DF-7818B55E7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0C27DF-8582-E44B-8FA6-E117D621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5259F7-2EC4-D948-AF18-CA442D14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9550AA-442D-F54F-A2E6-16348A2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445BA-7537-8A48-A0DC-E907E5FB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43CA9C-0FDD-A443-9F38-D7F0FFEA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4387EA-B1AD-FF42-86D8-DFD4C27F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B9A29E-D0A4-B847-BD1B-E25B9878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8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E5926B-65EC-5943-B058-17121EDD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A6EDBF-FE97-EB49-A684-6C7C932E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7F214-438A-A846-A251-AAAF601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64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D3BF1-A9EB-2D4D-80EF-95948207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B6A24-555D-474D-B9D5-AECF3BC6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626BE9-1D2C-6446-A10D-86AC159E3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AAC7CA-8B88-0D40-BD55-6A7B8D4F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95B638-E878-DE44-AA01-EEDA2F3A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3CE8CE-E2D6-2348-A9E3-7FB46989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1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F64B8-F88F-4946-BFD0-2C124F85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85207F-1E8F-A947-A5FC-A658F25CB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1A0E60-ECD0-FB4D-AA3D-1F881ABC0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DA741A-6D34-7448-98D3-6925EE5F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E6F8B1-D09F-9A42-A9D7-9C206DA4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A01961-E77E-A046-A889-6F2919C7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8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49843E-427F-1448-A71A-22BCFFEB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7A2438-76DC-2F48-98DB-BBAA6E43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17AFB6-5D60-5F48-A018-E2F7EDBB3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50D5C-2DC5-3D42-B4AF-1735E587D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D6EC9-7CBF-2E48-B5B6-5467AB057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1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783DFC-3F8E-DE48-AC19-0D5F0BA0402F}"/>
              </a:ext>
            </a:extLst>
          </p:cNvPr>
          <p:cNvSpPr txBox="1"/>
          <p:nvPr/>
        </p:nvSpPr>
        <p:spPr>
          <a:xfrm>
            <a:off x="788276" y="662152"/>
            <a:ext cx="230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1ERE FORME NORMAL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675129-789B-1248-A29A-319AE1AC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34" y="1411202"/>
            <a:ext cx="8314431" cy="403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783DFC-3F8E-DE48-AC19-0D5F0BA0402F}"/>
              </a:ext>
            </a:extLst>
          </p:cNvPr>
          <p:cNvSpPr txBox="1"/>
          <p:nvPr/>
        </p:nvSpPr>
        <p:spPr>
          <a:xfrm>
            <a:off x="788276" y="662152"/>
            <a:ext cx="23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2EME FORME NORMAL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09D466C-BACB-254B-BD16-503221D4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56" y="1477598"/>
            <a:ext cx="6148033" cy="9300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3999B5-85DC-C743-A47A-2D94038DB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56" y="2929246"/>
            <a:ext cx="6986411" cy="31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2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783DFC-3F8E-DE48-AC19-0D5F0BA0402F}"/>
              </a:ext>
            </a:extLst>
          </p:cNvPr>
          <p:cNvSpPr txBox="1"/>
          <p:nvPr/>
        </p:nvSpPr>
        <p:spPr>
          <a:xfrm>
            <a:off x="788276" y="662152"/>
            <a:ext cx="23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3EME FORME NORMAL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DA307C-E491-F24B-BE04-5CD68031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22" y="2088445"/>
            <a:ext cx="8991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2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 Hanine</dc:creator>
  <cp:lastModifiedBy>Sami Hanine</cp:lastModifiedBy>
  <cp:revision>2</cp:revision>
  <dcterms:created xsi:type="dcterms:W3CDTF">2021-09-06T08:36:54Z</dcterms:created>
  <dcterms:modified xsi:type="dcterms:W3CDTF">2021-09-06T08:41:15Z</dcterms:modified>
</cp:coreProperties>
</file>