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3"/>
  </p:normalViewPr>
  <p:slideViewPr>
    <p:cSldViewPr snapToGrid="0">
      <p:cViewPr varScale="1">
        <p:scale>
          <a:sx n="126" d="100"/>
          <a:sy n="126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65342-E4AA-9587-9C1D-2994C3B18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C7668-3421-31DE-1BD3-6D8C8D6EB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DB58D-3365-305F-7684-D1734E9C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077-DD36-0141-AB7D-2AA7596D16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7A622-7777-560F-79D3-474B8613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9743EA-A3C2-1C37-A039-73186E95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C1C3-9669-484D-9AF1-AFECB3B23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64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FF54A-A97E-9721-082D-5BDC72C8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2D9D6B-3878-B222-6089-82CFC19A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0C4B55-B5FA-5ADA-CDB9-2279B345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077-DD36-0141-AB7D-2AA7596D16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52B586-1026-BFCF-390E-7D0C5218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608920-2661-B10E-6179-393C7619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C1C3-9669-484D-9AF1-AFECB3B23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88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24C5A2-0513-FF79-AF97-F8458D4DE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43ED5A-8BAA-A95E-E64B-81A5DED4B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8EC3A-F0BE-701A-B63D-FE796C4D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077-DD36-0141-AB7D-2AA7596D16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6A9167-998A-3E72-BAA5-E7169C3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53CA08-412F-270E-1808-AD239281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C1C3-9669-484D-9AF1-AFECB3B23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31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BB29-2C88-55B1-E69C-0389E737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D23458-339B-7FB3-2492-78FFC9D85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45F08-7E30-7419-DF72-0FD20736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077-DD36-0141-AB7D-2AA7596D16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CABD2E-7E37-8E48-9096-70446D14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C27B5-BDB6-2277-2AFE-11C98C27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C1C3-9669-484D-9AF1-AFECB3B23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01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B4504-DD89-E1B3-6FDA-1F4F9640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F977FC-12D2-5318-60C0-07A33445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E5782A-15EA-F85C-CFDD-A614B9E8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077-DD36-0141-AB7D-2AA7596D16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909FC9-2744-4E91-831E-B54C6D8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751B3C-D7B1-B032-DEC9-A731CE35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C1C3-9669-484D-9AF1-AFECB3B23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38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2D6F9-1F89-B16B-8F73-0D4E46B3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378F8-D692-C1EC-5A44-C8A29C651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081CED-59A0-34DD-E062-B1B9EFADF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3FB6E9-B366-56AA-61E7-385F9410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077-DD36-0141-AB7D-2AA7596D16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CBDA43-A995-A488-67AD-AB2F866D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FFF9C7-1A7D-598B-AAD3-6CD9380E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C1C3-9669-484D-9AF1-AFECB3B23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55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9292E-8410-795E-C912-A3EA4419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9F65E1-EC6A-5463-C3C9-B8C239BE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91B4A5-0FC0-7BD9-8594-7BE7E8232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5A0DAA-2D47-044F-FCAF-F5E754578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76A4D0-2BF1-876B-0082-D1FD3B50D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F7DF52-4DFD-51FC-6336-72550208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077-DD36-0141-AB7D-2AA7596D16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EB79B39-A3FF-05BE-D688-B858F0B5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F34BEB-A3ED-1544-1E75-86F54334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C1C3-9669-484D-9AF1-AFECB3B23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1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49341-73EE-9FA4-25F4-7AB62A8D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D3F6C8-F28F-6596-EF71-86207CA8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077-DD36-0141-AB7D-2AA7596D16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FC5D2D-6C57-B241-AA5F-2F879FC1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D3A0B-2EBB-4B08-EA71-E15809A2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C1C3-9669-484D-9AF1-AFECB3B23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6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0E8E60-62F4-FE56-A48C-096E7AEC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077-DD36-0141-AB7D-2AA7596D16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8C972F-FD58-74CF-4CA5-255C0287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891090-0412-A431-E59E-71015615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C1C3-9669-484D-9AF1-AFECB3B23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2BCC8-C321-332C-BF0E-A23F2769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AC83C9-865B-9BCD-572F-4D7A5550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38F999-8495-48BE-9CA9-558032FC5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BDA89A-A196-BE5F-8587-0EFF1B2C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077-DD36-0141-AB7D-2AA7596D16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5EB109-CDB2-28C8-8695-BA0BAADC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E2AE50-6F03-DE94-775A-177754DE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C1C3-9669-484D-9AF1-AFECB3B23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A8297-1864-E412-77F7-BBCDF05E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E850B6-3E24-51B6-FBDF-20200EE84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1DC639-04F0-2160-C533-24BC7AD0F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5941CA-0758-6FA7-1B5B-7E3C1BA7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2077-DD36-0141-AB7D-2AA7596D16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3ACB7E-CB45-CF60-B94A-DE555621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8B31B0-0CC7-EFCB-72A2-DA1918C3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AC1C3-9669-484D-9AF1-AFECB3B23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87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BBBE48-DA8A-1E0A-B840-2A646F90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8A65D4-C751-9F11-AF50-D13DE69B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6CC191-FBFA-08B6-35CC-B0C145F8A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D2077-DD36-0141-AB7D-2AA7596D167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A7F933-C368-CBBC-25FD-6BB9C795F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CF364D-A6F7-27C3-08F2-53B04C45A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AC1C3-9669-484D-9AF1-AFECB3B23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2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0F58C-AF2A-59B9-F533-5F671DC2E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C88630-D10A-DE63-4A91-14BF0E567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0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8C3CF-6C8D-0D2F-C5A4-3ED2B4ED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AsyncStorage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6A71BA-6E4B-A69C-4898-2B5838E1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Definição:</a:t>
            </a:r>
            <a:br>
              <a:rPr lang="pt-BR" dirty="0"/>
            </a:br>
            <a:r>
              <a:rPr lang="pt-BR" dirty="0"/>
              <a:t>O </a:t>
            </a:r>
            <a:r>
              <a:rPr lang="pt-BR" b="1" dirty="0" err="1"/>
              <a:t>AsyncStorage</a:t>
            </a:r>
            <a:r>
              <a:rPr lang="pt-BR" dirty="0"/>
              <a:t> é um sistema de armazenamento chave-valor assíncrono e persistente no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Ele permite salvar dados simples no dispositivo do usuário, mesmo após o app ser fechado.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/>
              <a:t>Propósito: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Armazenar dados persistentes, como tokens de autenticação, preferências do usuário ou configurações.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Funciona como uma alternativa simples ao </a:t>
            </a:r>
            <a:r>
              <a:rPr lang="pt-BR" b="1" dirty="0" err="1"/>
              <a:t>localStorage</a:t>
            </a:r>
            <a:r>
              <a:rPr lang="pt-BR" dirty="0"/>
              <a:t> da web.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Ideal para pequenas quantidades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2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60C80-377C-D920-986A-FC00DE9BD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A283F-7CC5-9CC4-6E86-82FF9EC0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 Armazenamento Chave-Valor: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Dados são armazenados em pares de chave e valor (</a:t>
            </a:r>
            <a:r>
              <a:rPr lang="pt-BR" dirty="0" err="1"/>
              <a:t>ex</a:t>
            </a:r>
            <a:r>
              <a:rPr lang="pt-BR" dirty="0"/>
              <a:t>: chave: valor).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 Assíncrono: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Todas as operações são assíncronas, evitando bloqueios na thread principal.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 Persistente: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Os dados persistem mesmo após o app ser fechado ou reiniciado.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 Simplicidade: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API fácil de usar com métodos como </a:t>
            </a:r>
            <a:r>
              <a:rPr lang="pt-BR" dirty="0" err="1"/>
              <a:t>setItem</a:t>
            </a:r>
            <a:r>
              <a:rPr lang="pt-BR" dirty="0"/>
              <a:t>, </a:t>
            </a:r>
            <a:r>
              <a:rPr lang="pt-BR" dirty="0" err="1"/>
              <a:t>getItem</a:t>
            </a:r>
            <a:r>
              <a:rPr lang="pt-BR" dirty="0"/>
              <a:t>, </a:t>
            </a:r>
            <a:r>
              <a:rPr lang="pt-BR" dirty="0" err="1"/>
              <a:t>removeItem</a:t>
            </a:r>
            <a:r>
              <a:rPr lang="pt-BR" dirty="0"/>
              <a:t>, e </a:t>
            </a:r>
            <a:r>
              <a:rPr lang="pt-BR" dirty="0" err="1"/>
              <a:t>clear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 Limitações: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Não é recomendado para grandes quantidades de dados (use bancos de dados como </a:t>
            </a:r>
            <a:r>
              <a:rPr lang="pt-BR" dirty="0" err="1"/>
              <a:t>SQLite</a:t>
            </a:r>
            <a:r>
              <a:rPr lang="pt-BR" dirty="0"/>
              <a:t> ou </a:t>
            </a:r>
            <a:r>
              <a:rPr lang="pt-BR" dirty="0" err="1"/>
              <a:t>Realm</a:t>
            </a:r>
            <a:r>
              <a:rPr lang="pt-BR" dirty="0"/>
              <a:t>).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Dados não são criptografados por padrão.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22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8A9FC-C494-2738-6E24-211037F1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 </a:t>
            </a:r>
            <a:r>
              <a:rPr lang="pt-BR" dirty="0" err="1"/>
              <a:t>AsyncStorage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2AA98-601D-9AF4-AF15-3D0D8627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Veja o projeto na pasta Exemplos/</a:t>
            </a:r>
            <a:r>
              <a:rPr lang="pt-BR" dirty="0" err="1"/>
              <a:t>asyncStorage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75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337C2-FE95-2C50-7D84-060F16B5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Dicas para Usar o </a:t>
            </a:r>
            <a:r>
              <a:rPr lang="pt-BR" dirty="0" err="1"/>
              <a:t>AsyncStorage</a:t>
            </a:r>
            <a:r>
              <a:rPr lang="pt-BR" dirty="0"/>
              <a:t> de Forma Eficiente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96546A-5286-3729-635B-445A9E79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Trate Erros: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Sempre use </a:t>
            </a:r>
            <a:r>
              <a:rPr lang="pt-BR" dirty="0" err="1"/>
              <a:t>try</a:t>
            </a:r>
            <a:r>
              <a:rPr lang="pt-BR" dirty="0"/>
              <a:t>/catch para lidar com possíveis erros nas operações assíncronas.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Armazene Dados Pequenos: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Use o </a:t>
            </a:r>
            <a:r>
              <a:rPr lang="pt-BR" dirty="0" err="1"/>
              <a:t>AsyncStorage</a:t>
            </a:r>
            <a:r>
              <a:rPr lang="pt-BR" dirty="0"/>
              <a:t> apenas para pequenas quantidades de dados (</a:t>
            </a:r>
            <a:r>
              <a:rPr lang="pt-BR" dirty="0" err="1"/>
              <a:t>ex</a:t>
            </a:r>
            <a:r>
              <a:rPr lang="pt-BR" dirty="0"/>
              <a:t>: tokens, preferências).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Evite Armazenar Dados Sensíveis: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Dados não são criptografados por padrão. Para informações sensíveis, use bibliotecas como </a:t>
            </a:r>
            <a:r>
              <a:rPr lang="pt-BR" dirty="0" err="1"/>
              <a:t>react-native-keychain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Limpeza de Dados: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Remova dados desnecessários com </a:t>
            </a:r>
            <a:r>
              <a:rPr lang="pt-BR" dirty="0" err="1"/>
              <a:t>removeItem</a:t>
            </a:r>
            <a:r>
              <a:rPr lang="pt-BR" dirty="0"/>
              <a:t> ou </a:t>
            </a:r>
            <a:r>
              <a:rPr lang="pt-BR" dirty="0" err="1"/>
              <a:t>clear</a:t>
            </a:r>
            <a:r>
              <a:rPr lang="pt-BR" dirty="0"/>
              <a:t> para evitar acúmulo.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Use Chaves Descritivas: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Utilize chaves claras e organizadas para facilitar a manutenção (</a:t>
            </a:r>
            <a:r>
              <a:rPr lang="pt-BR" dirty="0" err="1"/>
              <a:t>ex</a:t>
            </a:r>
            <a:r>
              <a:rPr lang="pt-BR" dirty="0"/>
              <a:t>: @</a:t>
            </a:r>
            <a:r>
              <a:rPr lang="pt-BR" dirty="0" err="1"/>
              <a:t>App:userToken</a:t>
            </a:r>
            <a:r>
              <a:rPr lang="pt-BR" dirty="0"/>
              <a:t>).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Teste em Diferentes Dispositivos: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Verifique o comportamento em diferentes sistemas operacionais (iOS e Android).</a:t>
            </a:r>
          </a:p>
        </p:txBody>
      </p:sp>
    </p:spTree>
    <p:extLst>
      <p:ext uri="{BB962C8B-B14F-4D97-AF65-F5344CB8AC3E}">
        <p14:creationId xmlns:p14="http://schemas.microsoft.com/office/powerpoint/2010/main" val="98626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C67AF-99E5-733D-1AC1-DB6D80B8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Opções para Armazenamento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3C830-33F3-C35A-D749-A3773E10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algn="l">
              <a:spcBef>
                <a:spcPts val="300"/>
              </a:spcBef>
              <a:buFont typeface="+mj-lt"/>
              <a:buAutoNum type="arabicPeriod"/>
            </a:pPr>
            <a:endParaRPr lang="pt-BR" dirty="0"/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pt-BR" dirty="0" err="1"/>
              <a:t>SQLite</a:t>
            </a:r>
            <a:r>
              <a:rPr lang="pt-BR" dirty="0"/>
              <a:t>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Banco de dados relacional para armazenar grandes quantidades de dados estruturados.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Exemplo de biblioteca: </a:t>
            </a:r>
            <a:r>
              <a:rPr lang="pt-BR" b="1" dirty="0" err="1"/>
              <a:t>react-native-sqlite-storage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 err="1"/>
              <a:t>Realm</a:t>
            </a:r>
            <a:r>
              <a:rPr lang="pt-BR" dirty="0"/>
              <a:t>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Banco de dados </a:t>
            </a:r>
            <a:r>
              <a:rPr lang="pt-BR" dirty="0" err="1"/>
              <a:t>NoSQL</a:t>
            </a:r>
            <a:r>
              <a:rPr lang="pt-BR" dirty="0"/>
              <a:t> embutido com suporte a consultas avançadas e sincronização.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Exemplo de biblioteca: </a:t>
            </a:r>
            <a:r>
              <a:rPr lang="pt-BR" b="1" dirty="0" err="1"/>
              <a:t>realm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MMKV: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Solução de armazenamento chave-valor de alto desempenho.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Exemplo de biblioteca: </a:t>
            </a:r>
            <a:r>
              <a:rPr lang="pt-BR" b="1" dirty="0" err="1"/>
              <a:t>react-native-mmkv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 err="1"/>
              <a:t>Secure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Para dados sensíveis, use bibliotecas como </a:t>
            </a:r>
            <a:r>
              <a:rPr lang="pt-BR" b="1" dirty="0" err="1"/>
              <a:t>react-native-keychain</a:t>
            </a:r>
            <a:r>
              <a:rPr lang="pt-BR" dirty="0"/>
              <a:t> ou </a:t>
            </a:r>
            <a:r>
              <a:rPr lang="pt-BR" b="1" dirty="0"/>
              <a:t>expo-</a:t>
            </a:r>
            <a:r>
              <a:rPr lang="pt-BR" b="1" dirty="0" err="1"/>
              <a:t>secure</a:t>
            </a:r>
            <a:r>
              <a:rPr lang="pt-BR" b="1" dirty="0"/>
              <a:t>-store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838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BD4AF-65E7-0BC3-9B9A-218709D3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o </a:t>
            </a:r>
            <a:r>
              <a:rPr lang="pt-BR" dirty="0" err="1"/>
              <a:t>AsyncStorage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E4880-8F58-B741-A6B9-55132674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Importância:</a:t>
            </a:r>
            <a:br>
              <a:rPr lang="pt-BR" dirty="0"/>
            </a:br>
            <a:r>
              <a:rPr lang="pt-BR" dirty="0"/>
              <a:t>Fundamental para armazenar dados simples e persistentes em aplicativos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Flexibilidade:</a:t>
            </a:r>
            <a:br>
              <a:rPr lang="pt-BR" dirty="0"/>
            </a:br>
            <a:r>
              <a:rPr lang="pt-BR" dirty="0"/>
              <a:t>Fácil de usar e integra-se bem com a maioria dos casos de uso simples.</a:t>
            </a:r>
            <a:br>
              <a:rPr lang="pt-BR" dirty="0"/>
            </a:br>
            <a:endParaRPr lang="pt-BR" dirty="0"/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Próximos Passos:</a:t>
            </a:r>
            <a:br>
              <a:rPr lang="pt-BR" dirty="0"/>
            </a:br>
            <a:r>
              <a:rPr lang="pt-BR" dirty="0"/>
              <a:t>Explore bibliotecas como </a:t>
            </a:r>
            <a:r>
              <a:rPr lang="pt-BR" b="1" dirty="0" err="1"/>
              <a:t>SQLite</a:t>
            </a:r>
            <a:r>
              <a:rPr lang="pt-BR" dirty="0"/>
              <a:t> ou </a:t>
            </a:r>
            <a:r>
              <a:rPr lang="pt-BR" b="1" dirty="0" err="1"/>
              <a:t>Realm</a:t>
            </a:r>
            <a:r>
              <a:rPr lang="pt-BR" dirty="0"/>
              <a:t> para necessidades de armazenamento mais complexas.</a:t>
            </a:r>
          </a:p>
        </p:txBody>
      </p:sp>
    </p:spTree>
    <p:extLst>
      <p:ext uri="{BB962C8B-B14F-4D97-AF65-F5344CB8AC3E}">
        <p14:creationId xmlns:p14="http://schemas.microsoft.com/office/powerpoint/2010/main" val="1959085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452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React Native</vt:lpstr>
      <vt:lpstr>O que é o AsyncStorage?</vt:lpstr>
      <vt:lpstr>Principais Características</vt:lpstr>
      <vt:lpstr>Como Usar o AsyncStorage</vt:lpstr>
      <vt:lpstr>Dicas para Usar o AsyncStorage de Forma Eficiente</vt:lpstr>
      <vt:lpstr>Outras Opções para Armazenamento</vt:lpstr>
      <vt:lpstr>Resumo sobre o AsyncStorage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Rodrigues Santos</dc:creator>
  <cp:lastModifiedBy>Lucas Rodrigues Santos</cp:lastModifiedBy>
  <cp:revision>21</cp:revision>
  <dcterms:created xsi:type="dcterms:W3CDTF">2025-03-16T21:32:21Z</dcterms:created>
  <dcterms:modified xsi:type="dcterms:W3CDTF">2025-03-16T21:43:53Z</dcterms:modified>
</cp:coreProperties>
</file>