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3"/>
  </p:normalViewPr>
  <p:slideViewPr>
    <p:cSldViewPr snapToGrid="0">
      <p:cViewPr varScale="1">
        <p:scale>
          <a:sx n="128" d="100"/>
          <a:sy n="128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9E76D-B48A-47EC-041D-F43ACC6A3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CFE7F4-133A-0A9B-6315-81E91BCCA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EF2856-0D9A-7D3D-8959-2CC0E6BC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3B7E-540D-CD4B-A2C3-9519C6272ECE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197EF5-8C7C-DF29-9E14-451EE16C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756583-FB2F-ADAF-7E94-22D0194A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6AAF-9314-1B40-A19A-5427DEE1B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96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28ECB-5B64-4672-A47F-46F3370B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440559-BD5E-A91F-EBFE-928821D3A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3DFCD2-DCB2-DDC5-0C9D-2AFA5131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3B7E-540D-CD4B-A2C3-9519C6272ECE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C57229-6C87-57E9-5CB0-3F9B77CB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DD34D7-D0CA-D321-E04F-734D7A50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6AAF-9314-1B40-A19A-5427DEE1B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2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363C44-3633-D845-95B4-6206169C6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5F8D30-600F-E259-E9A2-68B568FAF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6F279A-FBF3-545D-8FAF-8FF614D2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3B7E-540D-CD4B-A2C3-9519C6272ECE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189432-C7F3-4097-7999-7091C66C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336B7C-0122-062A-69C0-5C140758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6AAF-9314-1B40-A19A-5427DEE1B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02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C756E-2469-8E2C-4B28-D158CD6E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E701D1-A811-0E1E-1EC4-3081ABF87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AB448C-F0C2-78ED-C49D-9228B4D8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3B7E-540D-CD4B-A2C3-9519C6272ECE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4CEE6B-36F6-DAC5-6B34-83181ABA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C26FAD-635E-E73B-03B5-42BD4145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6AAF-9314-1B40-A19A-5427DEE1B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32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8A4EA-E04A-FA70-D83B-90A26FEE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4889FA-0185-11B5-4D98-2AECFF72C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87FE57-29AC-5C5F-68D2-DB2DD9B6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3B7E-540D-CD4B-A2C3-9519C6272ECE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E51710-CF7D-34E1-FF76-7CE42844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8A77D2-0F58-34D1-4D97-4C7C6073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6AAF-9314-1B40-A19A-5427DEE1B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4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FECDE-863B-6315-B857-2E1F4932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281D48-78FF-7DF7-2A0D-F4D3BB99A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CEA71E-D939-13F5-911D-2783814C3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032A0C-97D0-72B7-3133-830BB018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3B7E-540D-CD4B-A2C3-9519C6272ECE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ED51EC-8AED-95D6-F17B-F914A315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3D779B-54A2-6CE2-967B-8DF64E6A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6AAF-9314-1B40-A19A-5427DEE1B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41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7073D-C2FD-5F34-C303-B05127D8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863EB1-DEE4-A961-C392-F9466FD51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44FFD8-2A3D-CB2D-2AA0-F4A3FE333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A39D8B-4B84-C22B-60AE-2BB4E1994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852711-54EE-DF60-B20A-25A80AA5B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CDB774-BEFC-FC8B-20AA-E134F640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3B7E-540D-CD4B-A2C3-9519C6272ECE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BCFDBAE-68DB-E0C0-F086-E93BFC4C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3EB5D2B-42C9-C82F-C8B6-421A7196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6AAF-9314-1B40-A19A-5427DEE1B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81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288A1-5204-D8A6-E6B3-E492BB51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A4C44DE-E0B6-0446-22B3-E92ADF31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3B7E-540D-CD4B-A2C3-9519C6272ECE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6534F6-0B53-8FCA-115D-CAECF780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3B213E-43B4-0B11-2487-3D1735C6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6AAF-9314-1B40-A19A-5427DEE1B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14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7C3040-E173-5A9F-767B-65BC7DB3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3B7E-540D-CD4B-A2C3-9519C6272ECE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B65683-87B1-2DB0-6E25-78B2AFFD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2D0740-FB34-CFAF-A7CB-CDAB2FA6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6AAF-9314-1B40-A19A-5427DEE1B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50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CECA2-A7C7-4571-09F7-4B613196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C51BA5-57EE-DEF4-9444-22F603FF2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05DF0F-1DDB-8C91-F474-C0CD2264D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0EFC92-34F8-8087-6DE0-C4DA31A3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3B7E-540D-CD4B-A2C3-9519C6272ECE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C9CB5C-421E-90AD-B183-4277DD05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0C8547-A0A1-0D67-5B90-970BECF0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6AAF-9314-1B40-A19A-5427DEE1B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63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6DDDE-4EE3-3FD5-DDA4-AFFB61CCF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A3C335-91C8-7203-27E0-854A17D37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B4C90D-EED6-A5B8-002D-50350D3A1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9F31C1-E0A6-BDCC-C4E4-09434C75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3B7E-540D-CD4B-A2C3-9519C6272ECE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EE921F-0B80-75EB-F669-08F1B095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D2121B-A8CC-5124-2E60-26F3F063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6AAF-9314-1B40-A19A-5427DEE1B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16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B31C2-1D18-00AC-EA2F-B77AF1F78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698259-ECDE-766C-F491-A04294974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6093E5-D3BD-D70A-6F0D-C5C0FB2D4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0F3B7E-540D-CD4B-A2C3-9519C6272ECE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59B01E-187D-5A90-49BA-9B62E8D78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3F3CCB-E27C-CD7A-B1FE-D40FF0EED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F36AAF-9314-1B40-A19A-5427DEE1B1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70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73EA8-7A15-E208-2869-51B1BF0BC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&lt;</a:t>
            </a:r>
            <a:r>
              <a:rPr lang="pt-BR" dirty="0" err="1"/>
              <a:t>Image</a:t>
            </a:r>
            <a:r>
              <a:rPr lang="pt-BR" dirty="0"/>
              <a:t> /&gt;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56832F-ED96-F1FD-442B-2AE1BF67C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28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BE150-9AB3-4678-6034-085CE0B0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componente </a:t>
            </a:r>
            <a:r>
              <a:rPr lang="pt-BR" b="1" dirty="0" err="1"/>
              <a:t>Image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623231-FDF9-8170-63A6-4707ED37F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Definição:</a:t>
            </a:r>
            <a:br>
              <a:rPr lang="pt-BR" dirty="0"/>
            </a:br>
            <a:r>
              <a:rPr lang="pt-BR" dirty="0"/>
              <a:t>O </a:t>
            </a:r>
            <a:r>
              <a:rPr lang="pt-BR" dirty="0" err="1"/>
              <a:t>Image</a:t>
            </a:r>
            <a:r>
              <a:rPr lang="pt-BR" dirty="0"/>
              <a:t> é um componente usado para exibir imagens em aplicativos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Ele suporta imagens locais (</a:t>
            </a:r>
            <a:r>
              <a:rPr lang="pt-BR" dirty="0" err="1"/>
              <a:t>bundled</a:t>
            </a:r>
            <a:r>
              <a:rPr lang="pt-BR" dirty="0"/>
              <a:t>) e remotas (via URL).</a:t>
            </a:r>
          </a:p>
          <a:p>
            <a:r>
              <a:rPr lang="pt-BR" dirty="0"/>
              <a:t>Propósito:</a:t>
            </a:r>
          </a:p>
          <a:p>
            <a:pPr lvl="1"/>
            <a:r>
              <a:rPr lang="pt-BR" dirty="0"/>
              <a:t>Exibir imagens estáticas ou dinâmicas.</a:t>
            </a:r>
          </a:p>
          <a:p>
            <a:pPr lvl="1"/>
            <a:r>
              <a:rPr lang="pt-BR" dirty="0"/>
              <a:t>Suportar  redimensionamento, estilização e efeitos como bordas arredondadas.</a:t>
            </a:r>
          </a:p>
          <a:p>
            <a:pPr lvl="1"/>
            <a:r>
              <a:rPr lang="pt-BR" dirty="0"/>
              <a:t>Carregar imagens de forma eficiente, com suporte a cache.</a:t>
            </a:r>
          </a:p>
        </p:txBody>
      </p:sp>
    </p:spTree>
    <p:extLst>
      <p:ext uri="{BB962C8B-B14F-4D97-AF65-F5344CB8AC3E}">
        <p14:creationId xmlns:p14="http://schemas.microsoft.com/office/powerpoint/2010/main" val="362096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19ABE-91AD-365E-DDA5-C0412A54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CCE723-2541-AB4B-1103-EBAB809A2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Fontes de imagem:</a:t>
            </a:r>
          </a:p>
          <a:p>
            <a:pPr lvl="1"/>
            <a:r>
              <a:rPr lang="pt-BR" dirty="0"/>
              <a:t>Local: Usando </a:t>
            </a:r>
            <a:r>
              <a:rPr lang="pt-BR" b="1" dirty="0"/>
              <a:t>require</a:t>
            </a:r>
            <a:r>
              <a:rPr lang="pt-BR" dirty="0"/>
              <a:t> (</a:t>
            </a:r>
            <a:r>
              <a:rPr lang="pt-BR" dirty="0" err="1"/>
              <a:t>ex</a:t>
            </a:r>
            <a:r>
              <a:rPr lang="pt-BR" dirty="0"/>
              <a:t>: require(‘./caminho/da/</a:t>
            </a:r>
            <a:r>
              <a:rPr lang="pt-BR" dirty="0" err="1"/>
              <a:t>imagem.png</a:t>
            </a:r>
            <a:r>
              <a:rPr lang="pt-BR" dirty="0"/>
              <a:t>’)).</a:t>
            </a:r>
          </a:p>
          <a:p>
            <a:pPr lvl="1"/>
            <a:r>
              <a:rPr lang="pt-BR" dirty="0"/>
              <a:t>Remota: Usando </a:t>
            </a:r>
            <a:r>
              <a:rPr lang="pt-BR" b="1" dirty="0"/>
              <a:t>uri</a:t>
            </a:r>
            <a:r>
              <a:rPr lang="pt-BR" dirty="0"/>
              <a:t> (</a:t>
            </a:r>
            <a:r>
              <a:rPr lang="pt-BR" dirty="0" err="1"/>
              <a:t>ex</a:t>
            </a:r>
            <a:r>
              <a:rPr lang="pt-BR" dirty="0"/>
              <a:t>: { uri: ‘https://</a:t>
            </a:r>
            <a:r>
              <a:rPr lang="pt-BR" dirty="0" err="1"/>
              <a:t>exemplo.com</a:t>
            </a:r>
            <a:r>
              <a:rPr lang="pt-BR" dirty="0"/>
              <a:t>/</a:t>
            </a:r>
            <a:r>
              <a:rPr lang="pt-BR" dirty="0" err="1"/>
              <a:t>image.jpg</a:t>
            </a:r>
            <a:r>
              <a:rPr lang="pt-BR" dirty="0"/>
              <a:t>’}).</a:t>
            </a:r>
          </a:p>
          <a:p>
            <a:r>
              <a:rPr lang="pt-BR" dirty="0"/>
              <a:t>Redimensionamento:</a:t>
            </a:r>
          </a:p>
          <a:p>
            <a:pPr lvl="1"/>
            <a:r>
              <a:rPr lang="pt-BR" dirty="0"/>
              <a:t>Propriedades com </a:t>
            </a:r>
            <a:r>
              <a:rPr lang="pt-BR" b="1" dirty="0" err="1"/>
              <a:t>resizeMode</a:t>
            </a:r>
            <a:r>
              <a:rPr lang="pt-BR" dirty="0"/>
              <a:t> (</a:t>
            </a:r>
            <a:r>
              <a:rPr lang="pt-BR" b="1" dirty="0"/>
              <a:t>cover</a:t>
            </a:r>
            <a:r>
              <a:rPr lang="pt-BR" dirty="0"/>
              <a:t>, </a:t>
            </a:r>
            <a:r>
              <a:rPr lang="pt-BR" b="1" dirty="0" err="1"/>
              <a:t>contain</a:t>
            </a:r>
            <a:r>
              <a:rPr lang="pt-BR" dirty="0"/>
              <a:t>, </a:t>
            </a:r>
            <a:r>
              <a:rPr lang="pt-BR" b="1" dirty="0" err="1"/>
              <a:t>stretch</a:t>
            </a:r>
            <a:r>
              <a:rPr lang="pt-BR" dirty="0"/>
              <a:t>, etc.) para controlar como a imagem se ajusta ao espaço.</a:t>
            </a:r>
          </a:p>
          <a:p>
            <a:r>
              <a:rPr lang="pt-BR" dirty="0"/>
              <a:t>Estilização:</a:t>
            </a:r>
          </a:p>
          <a:p>
            <a:pPr lvl="1"/>
            <a:r>
              <a:rPr lang="pt-BR" dirty="0"/>
              <a:t>Aceita estilos </a:t>
            </a:r>
            <a:r>
              <a:rPr lang="pt-BR" dirty="0" err="1"/>
              <a:t>inline</a:t>
            </a:r>
            <a:r>
              <a:rPr lang="pt-BR" dirty="0"/>
              <a:t> ou via </a:t>
            </a:r>
            <a:r>
              <a:rPr lang="pt-BR" b="1" dirty="0" err="1"/>
              <a:t>StyleSheet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Suporta propriedades como </a:t>
            </a:r>
            <a:r>
              <a:rPr lang="pt-BR" b="1" dirty="0" err="1"/>
              <a:t>width</a:t>
            </a:r>
            <a:r>
              <a:rPr lang="pt-BR" dirty="0"/>
              <a:t>, </a:t>
            </a:r>
            <a:r>
              <a:rPr lang="pt-BR" b="1" dirty="0" err="1"/>
              <a:t>height</a:t>
            </a:r>
            <a:r>
              <a:rPr lang="pt-BR" dirty="0"/>
              <a:t>, </a:t>
            </a:r>
            <a:r>
              <a:rPr lang="pt-BR" b="1" dirty="0" err="1"/>
              <a:t>borderRadius</a:t>
            </a:r>
            <a:r>
              <a:rPr lang="pt-BR" dirty="0"/>
              <a:t>, </a:t>
            </a:r>
            <a:r>
              <a:rPr lang="pt-BR" b="1" dirty="0" err="1"/>
              <a:t>borderColor</a:t>
            </a:r>
            <a:r>
              <a:rPr lang="pt-BR" dirty="0"/>
              <a:t>, etc...</a:t>
            </a:r>
          </a:p>
          <a:p>
            <a:r>
              <a:rPr lang="pt-BR" dirty="0"/>
              <a:t>Carregamento e Cache:</a:t>
            </a:r>
          </a:p>
          <a:p>
            <a:pPr lvl="1"/>
            <a:r>
              <a:rPr lang="pt-BR" dirty="0"/>
              <a:t>Suporta carregamento assíncrono de imagens remotas.</a:t>
            </a:r>
          </a:p>
          <a:p>
            <a:pPr lvl="1"/>
            <a:r>
              <a:rPr lang="pt-BR" dirty="0"/>
              <a:t>Bibliotecas como </a:t>
            </a:r>
            <a:r>
              <a:rPr lang="pt-BR" b="1" dirty="0" err="1"/>
              <a:t>react</a:t>
            </a:r>
            <a:r>
              <a:rPr lang="pt-BR" b="1" dirty="0"/>
              <a:t>-</a:t>
            </a:r>
            <a:r>
              <a:rPr lang="pt-BR" b="1" dirty="0" err="1"/>
              <a:t>native</a:t>
            </a:r>
            <a:r>
              <a:rPr lang="pt-BR" b="1" dirty="0"/>
              <a:t>-fast-</a:t>
            </a:r>
            <a:r>
              <a:rPr lang="pt-BR" b="1" dirty="0" err="1"/>
              <a:t>image</a:t>
            </a:r>
            <a:r>
              <a:rPr lang="pt-BR" dirty="0"/>
              <a:t> podem melhorar o desempenho e o cache.</a:t>
            </a:r>
          </a:p>
          <a:p>
            <a:r>
              <a:rPr lang="pt-BR" dirty="0"/>
              <a:t>Acessibilidade:</a:t>
            </a:r>
          </a:p>
          <a:p>
            <a:pPr lvl="1"/>
            <a:r>
              <a:rPr lang="pt-BR" dirty="0"/>
              <a:t>Propriedades como </a:t>
            </a:r>
            <a:r>
              <a:rPr lang="pt-BR" b="1" dirty="0" err="1"/>
              <a:t>accessible</a:t>
            </a:r>
            <a:r>
              <a:rPr lang="pt-BR" dirty="0"/>
              <a:t>, </a:t>
            </a:r>
            <a:r>
              <a:rPr lang="pt-BR" b="1" dirty="0" err="1"/>
              <a:t>accessibilityLabel</a:t>
            </a:r>
            <a:r>
              <a:rPr lang="pt-BR" dirty="0"/>
              <a:t>, e </a:t>
            </a:r>
            <a:r>
              <a:rPr lang="pt-BR" b="1" dirty="0" err="1"/>
              <a:t>accessibilityRole</a:t>
            </a:r>
            <a:r>
              <a:rPr lang="pt-BR" dirty="0"/>
              <a:t> para melhorar a experiencia do usuário </a:t>
            </a:r>
          </a:p>
        </p:txBody>
      </p:sp>
    </p:spTree>
    <p:extLst>
      <p:ext uri="{BB962C8B-B14F-4D97-AF65-F5344CB8AC3E}">
        <p14:creationId xmlns:p14="http://schemas.microsoft.com/office/powerpoint/2010/main" val="26686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E32E2D0-0B76-8F88-C3BA-59A07382A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48342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1847479035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pt-BR" sz="1050" b="1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React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050" b="1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050" b="1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050" b="1" i="0" u="none" strike="noStrike" dirty="0" err="1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react</a:t>
                      </a:r>
                      <a:r>
                        <a:rPr lang="pt-BR" sz="1050" b="1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{ </a:t>
                      </a: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Image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View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StyleSheet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} </a:t>
                      </a:r>
                      <a:r>
                        <a:rPr lang="pt-BR" sz="1050" b="1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050" b="1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050" b="1" i="0" u="none" strike="noStrike" dirty="0" err="1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react-native</a:t>
                      </a:r>
                      <a:r>
                        <a:rPr lang="pt-BR" sz="1050" b="1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App = </a:t>
                      </a:r>
                      <a:r>
                        <a:rPr lang="pt-BR" sz="1050" b="1" i="0" u="none" strike="noStrike" dirty="0">
                          <a:solidFill>
                            <a:srgbClr val="B9B9B9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=&gt; {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pt-BR" sz="1050" b="1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&lt;</a:t>
                      </a: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View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</a:t>
                      </a: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styles.container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}&gt;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{/* Imagem local */}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&lt;</a:t>
                      </a: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Image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source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</a:t>
                      </a:r>
                      <a:r>
                        <a:rPr lang="pt-BR" sz="1050" b="1" i="0" u="none" strike="noStrike" dirty="0">
                          <a:solidFill>
                            <a:srgbClr val="E0C46C"/>
                          </a:solidFill>
                          <a:effectLst/>
                          <a:latin typeface="Consolas" panose="020B0609020204030204" pitchFamily="49" charset="0"/>
                        </a:rPr>
                        <a:t>require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050" b="1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'./</a:t>
                      </a:r>
                      <a:r>
                        <a:rPr lang="pt-BR" sz="1050" b="1" i="0" u="none" strike="noStrike" dirty="0" err="1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assets</a:t>
                      </a:r>
                      <a:r>
                        <a:rPr lang="pt-BR" sz="1050" b="1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/imagem-</a:t>
                      </a:r>
                      <a:r>
                        <a:rPr lang="pt-BR" sz="1050" b="1" i="0" u="none" strike="noStrike" dirty="0" err="1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local.png</a:t>
                      </a:r>
                      <a:r>
                        <a:rPr lang="pt-BR" sz="1050" b="1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)}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</a:t>
                      </a: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styles.localImage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/&gt;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{/* Imagem remota */}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&lt;</a:t>
                      </a: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Image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source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={{ uri: </a:t>
                      </a:r>
                      <a:r>
                        <a:rPr lang="pt-BR" sz="1050" b="1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'https://</a:t>
                      </a:r>
                      <a:r>
                        <a:rPr lang="pt-BR" sz="1050" b="1" i="0" u="none" strike="noStrike" dirty="0" err="1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exemplo.com</a:t>
                      </a:r>
                      <a:r>
                        <a:rPr lang="pt-BR" sz="1050" b="1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/imagem-</a:t>
                      </a:r>
                      <a:r>
                        <a:rPr lang="pt-BR" sz="1050" b="1" i="0" u="none" strike="noStrike" dirty="0" err="1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remota.jpg</a:t>
                      </a:r>
                      <a:r>
                        <a:rPr lang="pt-BR" sz="1050" b="1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}}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</a:t>
                      </a: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styles.remoteImage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resizeMode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t-BR" sz="1050" b="1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"cover"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/&gt;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&lt;/</a:t>
                      </a: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View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);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StyleSheet.create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({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container: {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flex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50" b="1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justifyContent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50" b="1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'center'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alignItems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50" b="1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'center'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},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localImage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width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50" b="1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200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height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50" b="1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200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borderRadius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50" b="1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marginBottom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50" b="1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},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remoteImage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width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50" b="1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300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height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50" b="1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150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50" b="1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borderRadius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50" b="1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},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});</a:t>
                      </a: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50" b="1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export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050" b="1" i="0" u="none" strike="noStrike" dirty="0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default</a:t>
                      </a:r>
                      <a:r>
                        <a:rPr lang="pt-BR" sz="1050" b="1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App;</a:t>
                      </a:r>
                      <a:endParaRPr lang="pt-BR" sz="1600" dirty="0">
                        <a:effectLst/>
                      </a:endParaRPr>
                    </a:p>
                  </a:txBody>
                  <a:tcPr marL="36310" marR="36310" marT="36310" marB="36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2B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13997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8AC26FCE-F0CD-C001-C496-20637E2A8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564" y="365125"/>
            <a:ext cx="6384235" cy="1325563"/>
          </a:xfrm>
        </p:spPr>
        <p:txBody>
          <a:bodyPr/>
          <a:lstStyle/>
          <a:p>
            <a:r>
              <a:rPr lang="pt-BR" b="1" i="0" dirty="0">
                <a:solidFill>
                  <a:srgbClr val="F8FAFF"/>
                </a:solidFill>
                <a:effectLst/>
                <a:latin typeface="Inter"/>
              </a:rPr>
              <a:t>Como Usar o Componente </a:t>
            </a:r>
            <a:r>
              <a:rPr lang="pt-BR" b="1" i="0" dirty="0" err="1">
                <a:solidFill>
                  <a:srgbClr val="F8FAFF"/>
                </a:solidFill>
                <a:effectLst/>
                <a:latin typeface="Inter"/>
              </a:rPr>
              <a:t>Image</a:t>
            </a:r>
            <a:endParaRPr lang="pt-B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CC9A21B-CA00-A592-2879-F5802F742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264572" y="-154698"/>
            <a:ext cx="247211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95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85D89-2B7A-EF54-9833-10192613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 para usar o </a:t>
            </a:r>
            <a:r>
              <a:rPr lang="pt-BR" dirty="0" err="1"/>
              <a:t>Image</a:t>
            </a:r>
            <a:r>
              <a:rPr lang="pt-BR" dirty="0"/>
              <a:t> de forma Eficiente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EEEDB-E341-97D1-5CAC-F56B2248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Otimização de imagens:</a:t>
            </a:r>
          </a:p>
          <a:p>
            <a:pPr lvl="1"/>
            <a:r>
              <a:rPr lang="pt-BR" dirty="0"/>
              <a:t>Redimensione imagens para  o tamanho necessário antes de inclui-las no app.</a:t>
            </a:r>
          </a:p>
          <a:p>
            <a:pPr lvl="1"/>
            <a:r>
              <a:rPr lang="pt-BR" dirty="0"/>
              <a:t>Use formatos como </a:t>
            </a:r>
            <a:r>
              <a:rPr lang="pt-BR" dirty="0" err="1"/>
              <a:t>WebP</a:t>
            </a:r>
            <a:r>
              <a:rPr lang="pt-BR" dirty="0"/>
              <a:t> para reduzir o tamanho dos arquivos.</a:t>
            </a:r>
          </a:p>
          <a:p>
            <a:r>
              <a:rPr lang="pt-BR" dirty="0"/>
              <a:t>Cache de Imagens Remotas:</a:t>
            </a:r>
          </a:p>
          <a:p>
            <a:pPr lvl="1"/>
            <a:r>
              <a:rPr lang="pt-BR" dirty="0"/>
              <a:t>Utilize bibliotecas como </a:t>
            </a:r>
            <a:r>
              <a:rPr lang="pt-BR" b="1" dirty="0" err="1"/>
              <a:t>react</a:t>
            </a:r>
            <a:r>
              <a:rPr lang="pt-BR" b="1" dirty="0"/>
              <a:t>-</a:t>
            </a:r>
            <a:r>
              <a:rPr lang="pt-BR" b="1" dirty="0" err="1"/>
              <a:t>native</a:t>
            </a:r>
            <a:r>
              <a:rPr lang="pt-BR" b="1" dirty="0"/>
              <a:t>-fast-</a:t>
            </a:r>
            <a:r>
              <a:rPr lang="pt-BR" b="1" dirty="0" err="1"/>
              <a:t>image</a:t>
            </a:r>
            <a:r>
              <a:rPr lang="pt-BR" b="1" dirty="0"/>
              <a:t> </a:t>
            </a:r>
            <a:r>
              <a:rPr lang="pt-BR" dirty="0"/>
              <a:t>para melhorar o carregamento e o cache.</a:t>
            </a:r>
          </a:p>
          <a:p>
            <a:r>
              <a:rPr lang="pt-BR" dirty="0" err="1"/>
              <a:t>Fallbacks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Adicione </a:t>
            </a:r>
            <a:r>
              <a:rPr lang="pt-BR" b="1" dirty="0" err="1"/>
              <a:t>accessibilityLabel</a:t>
            </a:r>
            <a:r>
              <a:rPr lang="pt-BR" dirty="0"/>
              <a:t> para descrever a imagem para usuários com deficiência visual.</a:t>
            </a:r>
          </a:p>
          <a:p>
            <a:r>
              <a:rPr lang="pt-BR" dirty="0"/>
              <a:t>Desempenho:</a:t>
            </a:r>
          </a:p>
          <a:p>
            <a:pPr lvl="1"/>
            <a:r>
              <a:rPr lang="pt-BR" dirty="0"/>
              <a:t>Evite carregar muitas imagens de uma vez em listas ou grids. Use </a:t>
            </a:r>
            <a:r>
              <a:rPr lang="pt-BR" dirty="0" err="1"/>
              <a:t>lazy</a:t>
            </a:r>
            <a:r>
              <a:rPr lang="pt-BR" dirty="0"/>
              <a:t> </a:t>
            </a:r>
            <a:r>
              <a:rPr lang="pt-BR" dirty="0" err="1"/>
              <a:t>loading</a:t>
            </a:r>
            <a:r>
              <a:rPr lang="pt-BR" dirty="0"/>
              <a:t> ou </a:t>
            </a:r>
            <a:r>
              <a:rPr lang="pt-BR" dirty="0" err="1"/>
              <a:t>placeholders</a:t>
            </a:r>
            <a:r>
              <a:rPr lang="pt-BR" dirty="0"/>
              <a:t>.</a:t>
            </a:r>
          </a:p>
          <a:p>
            <a:r>
              <a:rPr lang="pt-BR" dirty="0"/>
              <a:t>Estilização Consistente:</a:t>
            </a:r>
          </a:p>
          <a:p>
            <a:pPr lvl="1"/>
            <a:r>
              <a:rPr lang="pt-BR" dirty="0"/>
              <a:t>Defina estilos padrão para imagens semelhantes (</a:t>
            </a:r>
            <a:r>
              <a:rPr lang="pt-BR" dirty="0" err="1"/>
              <a:t>ex</a:t>
            </a:r>
            <a:r>
              <a:rPr lang="pt-BR" dirty="0"/>
              <a:t>: bordas arredondadas, sombras).</a:t>
            </a:r>
          </a:p>
        </p:txBody>
      </p:sp>
    </p:spTree>
    <p:extLst>
      <p:ext uri="{BB962C8B-B14F-4D97-AF65-F5344CB8AC3E}">
        <p14:creationId xmlns:p14="http://schemas.microsoft.com/office/powerpoint/2010/main" val="29676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22527-795E-FE48-12EC-751017BF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o </a:t>
            </a:r>
            <a:r>
              <a:rPr lang="pt-BR" dirty="0" err="1"/>
              <a:t>Image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ADD41C-DF3C-2120-904F-B4BDAEDCC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Importância:</a:t>
            </a:r>
            <a:br>
              <a:rPr lang="pt-BR" dirty="0"/>
            </a:br>
            <a:r>
              <a:rPr lang="pt-BR" dirty="0"/>
              <a:t>Fundamental para exibir conteúdo visual em aplicativos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.</a:t>
            </a:r>
          </a:p>
          <a:p>
            <a:r>
              <a:rPr lang="pt-BR" dirty="0"/>
              <a:t>Flexibilidade:</a:t>
            </a:r>
            <a:br>
              <a:rPr lang="pt-BR" dirty="0"/>
            </a:br>
            <a:r>
              <a:rPr lang="pt-BR" dirty="0"/>
              <a:t>Suporta imagens locais e remotas, com controle total sobre redimensionar e estilização.</a:t>
            </a:r>
          </a:p>
          <a:p>
            <a:r>
              <a:rPr lang="pt-BR" dirty="0"/>
              <a:t>Próximos Passos:</a:t>
            </a:r>
            <a:br>
              <a:rPr lang="pt-BR" dirty="0"/>
            </a:br>
            <a:r>
              <a:rPr lang="pt-BR" dirty="0"/>
              <a:t>Explore bibliotecas como </a:t>
            </a:r>
            <a:r>
              <a:rPr lang="pt-BR" b="1" dirty="0" err="1"/>
              <a:t>react</a:t>
            </a:r>
            <a:r>
              <a:rPr lang="pt-BR" b="1" dirty="0"/>
              <a:t>-</a:t>
            </a:r>
            <a:r>
              <a:rPr lang="pt-BR" b="1" dirty="0" err="1"/>
              <a:t>native</a:t>
            </a:r>
            <a:r>
              <a:rPr lang="pt-BR" b="1" dirty="0"/>
              <a:t>-fast-</a:t>
            </a:r>
            <a:r>
              <a:rPr lang="pt-BR" b="1" dirty="0" err="1"/>
              <a:t>image</a:t>
            </a:r>
            <a:r>
              <a:rPr lang="pt-BR" b="1" dirty="0"/>
              <a:t> </a:t>
            </a:r>
            <a:r>
              <a:rPr lang="pt-BR" dirty="0"/>
              <a:t>para otimização avançada e </a:t>
            </a:r>
            <a:r>
              <a:rPr lang="pt-BR" b="1" dirty="0" err="1"/>
              <a:t>react</a:t>
            </a:r>
            <a:r>
              <a:rPr lang="pt-BR" b="1" dirty="0"/>
              <a:t>-</a:t>
            </a:r>
            <a:r>
              <a:rPr lang="pt-BR" b="1" dirty="0" err="1"/>
              <a:t>native</a:t>
            </a:r>
            <a:r>
              <a:rPr lang="pt-BR" b="1" dirty="0"/>
              <a:t>-svg </a:t>
            </a:r>
            <a:r>
              <a:rPr lang="pt-BR" dirty="0"/>
              <a:t>para exibir gráficos vetoriais.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50028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589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Inter</vt:lpstr>
      <vt:lpstr>Tema do Office</vt:lpstr>
      <vt:lpstr>React Native &lt;Image /&gt;</vt:lpstr>
      <vt:lpstr>O que é um componente Image?</vt:lpstr>
      <vt:lpstr>Principais Características</vt:lpstr>
      <vt:lpstr>Como Usar o Componente Image</vt:lpstr>
      <vt:lpstr>Dicas para usar o Image de forma Eficiente</vt:lpstr>
      <vt:lpstr>Resumo sobre o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Rodrigues Santos</dc:creator>
  <cp:lastModifiedBy>Lucas Rodrigues Santos</cp:lastModifiedBy>
  <cp:revision>7</cp:revision>
  <dcterms:created xsi:type="dcterms:W3CDTF">2025-03-16T16:46:45Z</dcterms:created>
  <dcterms:modified xsi:type="dcterms:W3CDTF">2025-03-16T19:17:14Z</dcterms:modified>
</cp:coreProperties>
</file>