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A7055-C2EA-7313-9AE1-364BF3323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BC70C-115E-335B-8E97-16B001DEA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FFBD5-0550-3B43-7C6E-8815EE94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81DE0-44F0-4AD3-431F-BE9F3F2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48534-30E1-E351-5193-7922363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6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C8787-0FD9-4FC7-366B-A8317792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AAD0B4-E3DB-1C38-E9E0-2518F27A8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2B0FF-6F52-8D36-F047-FB23CAE6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21FEF-CD77-C6FE-66D8-E87008CA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19882-217F-C4BE-64D0-6FAF23C2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046FEF-F02C-52CD-9AA2-3D1B23610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0F20D-2F8F-CC3E-5F9C-8DE18743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B8490-ED03-1550-ED4E-817BD0D7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BE70C-0B43-6ED9-02CD-48F8278C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BFAA94-2B85-91D7-0529-1087AFAE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7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FE47-8C02-697B-7177-CE4AC901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5170D-3254-E7D4-3BCB-F9319043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16A16-0DF3-C658-25FE-142B84B5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01FA2-AFFC-2C60-FEE9-EC5F5FD5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B178B-B25A-53A4-A79F-370F0B8A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841AD-8598-48FE-B84F-19498C91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8156ED-F1EE-D825-A798-ACDF6D63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0CCA9B-F4BE-C889-80AB-926AEFAD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94D48-420E-93C5-A722-310DCEB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2F6F8-12FE-5E18-E575-6053CB3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88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1314-A0CD-5689-210D-25F45230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CDD53-0936-9BDF-9112-C8DA5F6FD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38C2D4-0A54-36EC-FFF3-53354B240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D40FA8-CACE-A9E4-8486-8B2F60A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F211C4-D0F4-B2E8-3911-C2C3DC8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82FDB3-92AA-0D54-9842-225EEE97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6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BAA55-7E60-A460-19D5-7C7C2016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B25CC8-7A60-C5C2-E52D-968A0F61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E73750-16B8-33D2-2B0F-F53E6AC6F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7BCD7C-7BA7-88C2-DCAA-4C9CF58CC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A76E03-92FC-5404-F68F-4F584D717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A486AA-48E1-58D0-18DA-D0246198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B4A508-6D03-15DC-D1FC-6731FFF7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61333E-AD63-F43D-1AA1-0332A81C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F3FBB-06B8-DE14-7B75-814A1F5A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2AADAD-2B7B-E4C3-14F7-0E96D9C7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0CAB1F-DE66-D297-7C2A-A813B0D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3D5058-AFB0-0907-22D4-647E7CD2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F4DBFD-3FC3-6AB5-3E94-ED5E84A3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32A2E6-9CAC-7A55-6A54-7BCB3D7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DC7955-E806-09AF-E930-72D3D12F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6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B678A-1938-F615-9589-CDE5F552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0E9F8-AE12-45CB-EE7D-754E304C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AA9C81-B12E-29FA-ADFD-839DD893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970F2F-4EFE-BD69-80F6-312465AF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988B02-8702-FAAC-FB6C-3298C8C0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BE6BE-28B9-F05B-14E1-BA979C2F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04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D78BE-04DF-41C3-95D6-DD448BB4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E87D75-BB4F-AE8F-EC45-87CAFB311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4EE9B-DCDF-3AB3-2774-BFE689719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F9A6C-A8B7-4A73-0C06-AE0C77F7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BE271A-89B7-37C3-518D-7DBABF20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87BE7A-B0EB-E277-751A-13553633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2BD0D6-00D5-5C48-3174-1B52CEC2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6A20B-10C7-DB08-C575-029522FC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225004-D58B-C635-DB12-FE630CF07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FE116-4407-8E4C-8267-4335E5DCAEA9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D59FED-383C-2006-D5E0-0095D9AA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CB3CA-273D-F2F6-FA4F-AB7DE2ACD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D6393-9B9B-5A43-8A21-D8E32CC43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1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44EE9-5006-CD94-9E64-F08F40097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ScrollView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b="1" dirty="0" err="1"/>
              <a:t>FlatList</a:t>
            </a:r>
            <a:r>
              <a:rPr lang="pt-BR" dirty="0"/>
              <a:t>: Quando Usar Cada Um?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93685-E2D2-39FB-419D-7F933900C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Comparar os componentes </a:t>
            </a:r>
            <a:r>
              <a:rPr lang="pt-BR" b="1" dirty="0" err="1"/>
              <a:t>ScrollView</a:t>
            </a:r>
            <a:r>
              <a:rPr lang="pt-BR" dirty="0"/>
              <a:t> e </a:t>
            </a:r>
            <a:r>
              <a:rPr lang="pt-BR" b="1" dirty="0" err="1"/>
              <a:t>FlatList</a:t>
            </a:r>
            <a:r>
              <a:rPr lang="pt-BR" dirty="0"/>
              <a:t> para entender suas diferenças, vantagens e casos de uso ideais.</a:t>
            </a:r>
          </a:p>
        </p:txBody>
      </p:sp>
    </p:spTree>
    <p:extLst>
      <p:ext uri="{BB962C8B-B14F-4D97-AF65-F5344CB8AC3E}">
        <p14:creationId xmlns:p14="http://schemas.microsoft.com/office/powerpoint/2010/main" val="76306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EC8E-701F-B191-3CD0-0CF2DB09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ScrollView</a:t>
            </a:r>
            <a:r>
              <a:rPr lang="pt-BR" dirty="0"/>
              <a:t> e </a:t>
            </a:r>
            <a:r>
              <a:rPr lang="pt-BR" dirty="0" err="1"/>
              <a:t>FlatList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85794-4D01-9B35-B1AC-FF90FC2B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ScrollView</a:t>
            </a:r>
            <a:r>
              <a:rPr lang="pt-BR" dirty="0"/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Um contêiner que permite rolar conteúdo vertical ou horizontalmente.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Renderiza todos os filhos de uma vez, independentemente de estarem visíveis ou não.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Ideal para conteúdo limitado que não afeta o desempenho.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FlatList</a:t>
            </a:r>
            <a:r>
              <a:rPr lang="pt-BR" dirty="0"/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Um componente otimizado para renderizar listas grandes e dinâmicas.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Renderiza apenas os itens visíveis na tela (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rendering</a:t>
            </a:r>
            <a:r>
              <a:rPr lang="pt-BR" dirty="0"/>
              <a:t>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Ideal para listas extensas ou dados que podem crescer com o tempo.</a:t>
            </a:r>
          </a:p>
        </p:txBody>
      </p:sp>
    </p:spTree>
    <p:extLst>
      <p:ext uri="{BB962C8B-B14F-4D97-AF65-F5344CB8AC3E}">
        <p14:creationId xmlns:p14="http://schemas.microsoft.com/office/powerpoint/2010/main" val="258137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CE9F9-B3FF-15CB-68E9-D5E0D5A9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Diferenças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177F2E9-6804-4357-8CCB-6C65A056D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574949"/>
              </p:ext>
            </p:extLst>
          </p:nvPr>
        </p:nvGraphicFramePr>
        <p:xfrm>
          <a:off x="838200" y="1825625"/>
          <a:ext cx="10515597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675307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513850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406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Característica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ScrollView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FlatList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8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Renderização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Renderiza todos os itens de uma vez.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Renderiza apenas itens visíveis.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Desempenho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Pode ser lento com muitos itens.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 desempenho para listas grandes.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7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Uso de 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Consome mais memória.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Consome menos memória.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Suporta rolagem vertical e horizontal.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Suporta rolagem vertical e horizontal.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7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Carregamento Dinâmico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suporta nativamente.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Suporta carregamento sob demanda.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Separação de Itens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(precisa implementar).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Suporta </a:t>
                      </a:r>
                      <a:r>
                        <a:rPr lang="pt-BR" b="1" dirty="0" err="1"/>
                        <a:t>ItemSeparatorComponent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6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Cabeçalho/Rodapé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(precisa implementar).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Suporta </a:t>
                      </a:r>
                      <a:r>
                        <a:rPr lang="pt-BR" b="1" dirty="0" err="1"/>
                        <a:t>ListHeaderComponent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 </a:t>
                      </a:r>
                      <a:r>
                        <a:rPr lang="pt-BR" b="1" dirty="0" err="1"/>
                        <a:t>ListFooterComponent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9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38C4-8530-E927-80FA-75979C0F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</a:t>
            </a:r>
            <a:r>
              <a:rPr lang="pt-BR" b="1" dirty="0" err="1"/>
              <a:t>ScrollView</a:t>
            </a:r>
            <a:r>
              <a:rPr lang="pt-BR" dirty="0"/>
              <a:t> ou </a:t>
            </a:r>
            <a:r>
              <a:rPr lang="pt-BR" b="1" dirty="0" err="1"/>
              <a:t>FlatList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C9D4D-268B-C6BA-FCC5-1C00DDF8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ScrollView</a:t>
            </a:r>
            <a:r>
              <a:rPr lang="pt-BR" dirty="0"/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Conteúdo estático e limitado (</a:t>
            </a:r>
            <a:r>
              <a:rPr lang="pt-BR" dirty="0" err="1"/>
              <a:t>ex</a:t>
            </a:r>
            <a:r>
              <a:rPr lang="pt-BR" dirty="0"/>
              <a:t>: formulários, páginas de configuração).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Layouts simples com poucos elementos.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Quando todos os itens precisam ser renderizados de uma vez.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FlatList</a:t>
            </a:r>
            <a:r>
              <a:rPr lang="pt-BR" dirty="0"/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Listas grandes ou dinâmicas (</a:t>
            </a:r>
            <a:r>
              <a:rPr lang="pt-BR" dirty="0" err="1"/>
              <a:t>ex</a:t>
            </a:r>
            <a:r>
              <a:rPr lang="pt-BR" dirty="0"/>
              <a:t>: feeds, listas de contatos, catálogos).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Dados que podem crescer com o tempo (</a:t>
            </a:r>
            <a:r>
              <a:rPr lang="pt-BR" dirty="0" err="1"/>
              <a:t>ex</a:t>
            </a:r>
            <a:r>
              <a:rPr lang="pt-BR" dirty="0"/>
              <a:t>: carregamento sob demanda).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Quando o desempenho é crítico.</a:t>
            </a:r>
          </a:p>
        </p:txBody>
      </p:sp>
    </p:spTree>
    <p:extLst>
      <p:ext uri="{BB962C8B-B14F-4D97-AF65-F5344CB8AC3E}">
        <p14:creationId xmlns:p14="http://schemas.microsoft.com/office/powerpoint/2010/main" val="295663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01C7B-86BD-58C9-9D8C-278796D1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BA4648-E643-24B9-CE34-AB6F888A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F6D81AAA-05FE-7279-0A6B-4DFF9DE4D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908145"/>
              </p:ext>
            </p:extLst>
          </p:nvPr>
        </p:nvGraphicFramePr>
        <p:xfrm>
          <a:off x="838200" y="1690688"/>
          <a:ext cx="10515600" cy="52476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834312334"/>
                    </a:ext>
                  </a:extLst>
                </a:gridCol>
              </a:tblGrid>
              <a:tr h="502507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24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ScrollView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ScrollView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{[...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24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)].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2400" b="0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(_, index)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(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={index}&gt;Item {index + </a:t>
                      </a:r>
                      <a:r>
                        <a:rPr lang="pt-BR" sz="24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}&lt;/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))}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ScrollView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FlatList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FlatList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data={[...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24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)]}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keyExtractor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={(_, index) =&gt; 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(index)}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renderItem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={({ index }) =&gt; &lt;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&gt;Item {index + </a:t>
                      </a:r>
                      <a:r>
                        <a:rPr lang="pt-BR" sz="24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}&lt;/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&gt;}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onEndReached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={() =&gt; </a:t>
                      </a:r>
                      <a:r>
                        <a:rPr lang="pt-BR" sz="2400" b="0" i="0" u="none" strike="noStrike" dirty="0" err="1">
                          <a:solidFill>
                            <a:srgbClr val="E0C46C"/>
                          </a:solidFill>
                          <a:effectLst/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pt-BR" sz="24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.log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24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'Carregar mais itens...'</a:t>
                      </a: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)}</a:t>
                      </a:r>
                      <a:b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24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pt-BR" sz="4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1269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53E3C268-B083-B7B1-4F3E-EF626744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43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FCE05-D38E-CCA9-937F-FFFC397D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Prós e Contras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1844A-C7BC-A733-748E-226005D6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ScrollView</a:t>
            </a:r>
            <a:r>
              <a:rPr lang="pt-BR" dirty="0"/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Vantagens: Simples de usar, ideal para conteúdo estático.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Desvantagens: Problemas de desempenho com muitos itens.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FlatList</a:t>
            </a:r>
            <a:r>
              <a:rPr lang="pt-BR" dirty="0"/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Vantagens: Alto desempenho, suporte a listas grandes e dinâmicas.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Desvantagens: Mais complexo de configurar para casos simples.</a:t>
            </a:r>
          </a:p>
        </p:txBody>
      </p:sp>
    </p:spTree>
    <p:extLst>
      <p:ext uri="{BB962C8B-B14F-4D97-AF65-F5344CB8AC3E}">
        <p14:creationId xmlns:p14="http://schemas.microsoft.com/office/powerpoint/2010/main" val="123899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418A6-1BAE-6643-96AE-B9288A29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Escolher?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7CF4E-5284-BC33-B93A-203E4BAC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 err="1"/>
              <a:t>ScrollView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Use para conteúdo estático e limitado, onde o desempenho não é um problema.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FlatList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Escolha para listas grandes, dinâmicas ou quando o desempenho é crítico.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Dica:</a:t>
            </a:r>
            <a:br>
              <a:rPr lang="pt-BR" dirty="0"/>
            </a:br>
            <a:r>
              <a:rPr lang="pt-BR" dirty="0"/>
              <a:t>Avalie o tamanho e a complexidade do conteúdo antes de decidir. Para listas grandes, </a:t>
            </a:r>
            <a:r>
              <a:rPr lang="pt-BR" dirty="0" err="1"/>
              <a:t>FlatList</a:t>
            </a:r>
            <a:r>
              <a:rPr lang="pt-BR" dirty="0"/>
              <a:t> é quase sempre a melhor opção.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534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497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Tema do Office</vt:lpstr>
      <vt:lpstr>ScrollView vs FlatList: Quando Usar Cada Um?</vt:lpstr>
      <vt:lpstr>O que é ScrollView e FlatList?</vt:lpstr>
      <vt:lpstr>Principais Diferenças</vt:lpstr>
      <vt:lpstr>Quando Usar ScrollView ou FlatList?</vt:lpstr>
      <vt:lpstr>Exemplo:</vt:lpstr>
      <vt:lpstr>Prós e Contras</vt:lpstr>
      <vt:lpstr>Qual Escolher?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5</cp:revision>
  <dcterms:created xsi:type="dcterms:W3CDTF">2025-03-16T21:06:03Z</dcterms:created>
  <dcterms:modified xsi:type="dcterms:W3CDTF">2025-03-16T21:13:40Z</dcterms:modified>
</cp:coreProperties>
</file>