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994A6-2B0A-DE4E-90BE-82FA323A71A8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8FDFE-356F-4148-A8A5-F98EF77DD2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58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FDFE-356F-4148-A8A5-F98EF77DD24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80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92E2E-DFF7-41EC-8AF3-800F23296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D73E9-8814-3DBF-F8CC-BD9EA1ACA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0C7EAA-13D7-47BC-BD3B-381484DE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11103-7DC5-5CF1-DD9D-7AF9B398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F424D-B243-8801-348A-B1708CC6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9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FF992-56FB-136E-219C-AC749A82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72E788-E954-D127-3360-A0DDEB61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1ADB6-4972-1AA8-04B5-C9470B30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3D5E6-6FC4-746B-245C-533F4E3A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85DAF-79CA-754B-0FAC-6C45DA19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2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8774A7-77FF-56B3-FD98-93452B639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98F85A-AF05-212E-D355-35D9AE8E2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55E04-F4BC-4F8B-787C-5FC873A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2CA63-61F8-EE9A-BA26-C6D4CE91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5D964-8D6E-D25A-2994-023773C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7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051D-86A2-D552-9E83-4B55FDBD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88724-E72E-7A72-E9B5-7FF13E35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53DDAF-BA03-F0C0-6E2F-04876715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57A62-A00A-8119-2C7E-3D6ED3D7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68F8C-F013-EB3D-1335-804B5371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7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A531F-13B5-EBF9-EA2C-81DCC673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7A9E65-A6D5-70B7-952D-B6F4B1F1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353D1-ADFB-3D54-9B9D-D8913DE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8FB3D5-7F82-5A06-BCF4-5951316E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617470-8AE7-03E1-F4A6-3AC956D5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07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8991-EF3A-C710-E9E2-D6C64629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BF016-C1DB-36EE-6B0B-2C7890DE2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A43A48-0051-2E3E-72D1-2E1714419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0D149A-C740-195D-E68A-25500334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1EF204-114A-B5DA-DEC2-9A5E34CC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9C3F9D-AAA5-0E29-9F81-30855A39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90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0AE98-D1C5-B6BD-3426-92800F8C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DBF48-352D-A7DB-5179-E408FAF74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2C651A-8E6F-8675-499C-A60383BF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5A6B4F-9BC4-306A-7D11-91E4E7E30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F67DD2-B35F-B833-FC74-1685BB2DC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432A1D5-389D-4713-C1CE-0AD93DC6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ABF3B3-A8F4-369B-CAD8-38BCD71E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CD1587-A704-FA4B-2249-9AD7140C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4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0707-DE1B-E7FF-6C89-E9310678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895F17-7DEA-8EB4-A43A-F4D70D50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E701DA-007B-2A74-C298-9B05AC45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9F703C-DB4C-B7A0-1518-ACADEDFA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26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96F135-3A3E-3152-C581-0E6969F9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F5D59C-04A7-11E7-C362-EA90C25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29281E-21D1-FC21-F211-A1473D1D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9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1DD3-D4F3-0E64-7706-9A5F7B6E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957911-421F-F67D-180C-CA319341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1CC916-F795-C2AE-B408-FBB5BC9FB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EC9C49-21A5-FF05-16A0-27CBB545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EA7FDE-CF24-BC97-F967-3C06BFC8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601988-F993-ADA2-A67A-B6E52DB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57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C1156-7D92-E907-3697-01B760D31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AC7FD6-40C2-5B29-CD2D-FB4699FA0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DFF24A-E245-CD44-702A-3BF271C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2A8B4E-0199-1FDD-3515-AEB52445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8E52EC-3D25-51A5-F640-61BE388A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497DF1-045D-75E9-C012-D71328F9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86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5F37EE-573D-5D3F-5609-A23116B7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83C334-96E3-CE14-624A-4562FE4D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588B5E-827E-2671-CF77-64BA215D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49172-5C8C-D746-9A37-8F6CB7BE1F68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2B114-D2F9-97F8-8760-7045E7179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B836A2-77A5-1272-BBA5-F53C6A44B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6FB74-3E35-DF45-8D43-0162A040CC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55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2A38-6EB3-B906-38AC-59A6818E5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&lt;</a:t>
            </a:r>
            <a:r>
              <a:rPr lang="pt-BR" dirty="0" err="1"/>
              <a:t>Text</a:t>
            </a:r>
            <a:r>
              <a:rPr lang="pt-BR" dirty="0"/>
              <a:t> /&gt;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47E79-2C8B-8602-C7AD-1DE84409F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1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0CABD-EE0F-1B5B-09B4-2F118364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componente </a:t>
            </a:r>
            <a:r>
              <a:rPr lang="pt-BR" dirty="0" err="1"/>
              <a:t>Text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B2C50-8D66-4AEB-842E-BB8D62B1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Definição:</a:t>
            </a:r>
          </a:p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Text</a:t>
            </a:r>
            <a:r>
              <a:rPr lang="pt-BR" dirty="0"/>
              <a:t> é um componente fundamental no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usado para exibir texto na interface do usuário.</a:t>
            </a:r>
          </a:p>
          <a:p>
            <a:pPr marL="0" indent="0">
              <a:buNone/>
            </a:pPr>
            <a:r>
              <a:rPr lang="pt-BR" dirty="0"/>
              <a:t>Equivale à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/>
              <a:t>&lt;</a:t>
            </a:r>
            <a:r>
              <a:rPr lang="pt-BR" b="1" dirty="0" err="1"/>
              <a:t>p</a:t>
            </a:r>
            <a:r>
              <a:rPr lang="pt-BR" b="1" dirty="0"/>
              <a:t>&gt; </a:t>
            </a:r>
            <a:r>
              <a:rPr lang="pt-BR" dirty="0"/>
              <a:t>ou </a:t>
            </a:r>
            <a:r>
              <a:rPr lang="pt-BR" b="1" dirty="0"/>
              <a:t>&lt;</a:t>
            </a:r>
            <a:r>
              <a:rPr lang="pt-BR" b="1" dirty="0" err="1"/>
              <a:t>span</a:t>
            </a:r>
            <a:r>
              <a:rPr lang="pt-BR" b="1" dirty="0"/>
              <a:t>&gt; </a:t>
            </a:r>
            <a:r>
              <a:rPr lang="pt-BR" dirty="0"/>
              <a:t>no HTML.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Propósito:</a:t>
            </a:r>
          </a:p>
          <a:p>
            <a:pPr lvl="1"/>
            <a:r>
              <a:rPr lang="pt-BR" dirty="0"/>
              <a:t>Renderizar textos na tela.</a:t>
            </a:r>
          </a:p>
          <a:p>
            <a:pPr lvl="1"/>
            <a:r>
              <a:rPr lang="pt-BR" dirty="0"/>
              <a:t>Suportar estilizações personalizadas.</a:t>
            </a:r>
          </a:p>
          <a:p>
            <a:pPr lvl="1"/>
            <a:r>
              <a:rPr lang="pt-BR" dirty="0"/>
              <a:t>Permitir aninhamento de outros componentes </a:t>
            </a:r>
            <a:r>
              <a:rPr lang="pt-BR" b="1" dirty="0" err="1"/>
              <a:t>Text</a:t>
            </a:r>
            <a:r>
              <a:rPr lang="pt-BR" b="1" dirty="0"/>
              <a:t> </a:t>
            </a:r>
            <a:r>
              <a:rPr lang="pt-BR" dirty="0"/>
              <a:t>para formatação avançada.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4080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23770-2116-BB16-8D9D-AA8C643A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445209-F483-07DB-E585-6794545F7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Estilização:</a:t>
            </a:r>
          </a:p>
          <a:p>
            <a:pPr lvl="1"/>
            <a:r>
              <a:rPr lang="pt-BR" dirty="0"/>
              <a:t>Aceita estilos </a:t>
            </a:r>
            <a:r>
              <a:rPr lang="pt-BR" dirty="0" err="1"/>
              <a:t>inline</a:t>
            </a:r>
            <a:r>
              <a:rPr lang="pt-BR" dirty="0"/>
              <a:t> ou via </a:t>
            </a:r>
            <a:r>
              <a:rPr lang="pt-BR" b="1" dirty="0" err="1"/>
              <a:t>StyleSheet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Suporta propriedades como color, </a:t>
            </a:r>
            <a:r>
              <a:rPr lang="pt-BR" b="1" dirty="0" err="1"/>
              <a:t>fontSize</a:t>
            </a:r>
            <a:r>
              <a:rPr lang="pt-BR" dirty="0"/>
              <a:t>, </a:t>
            </a:r>
            <a:r>
              <a:rPr lang="pt-BR" b="1" dirty="0" err="1"/>
              <a:t>fontWeight</a:t>
            </a:r>
            <a:r>
              <a:rPr lang="pt-BR" dirty="0"/>
              <a:t>, </a:t>
            </a:r>
            <a:r>
              <a:rPr lang="pt-BR" b="1" dirty="0" err="1"/>
              <a:t>textAlign</a:t>
            </a:r>
            <a:r>
              <a:rPr lang="pt-BR" dirty="0"/>
              <a:t>, etc...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Aninhamento:</a:t>
            </a:r>
          </a:p>
          <a:p>
            <a:pPr lvl="1"/>
            <a:r>
              <a:rPr lang="pt-BR" dirty="0"/>
              <a:t>Permite aninhar outros componentes </a:t>
            </a:r>
            <a:r>
              <a:rPr lang="pt-BR" b="1" dirty="0" err="1"/>
              <a:t>Text</a:t>
            </a:r>
            <a:r>
              <a:rPr lang="pt-BR" b="1" dirty="0"/>
              <a:t> </a:t>
            </a:r>
            <a:r>
              <a:rPr lang="pt-BR" dirty="0"/>
              <a:t>para aplicar estilos diferentes a partes do texto.</a:t>
            </a:r>
          </a:p>
          <a:p>
            <a:pPr lvl="1"/>
            <a:r>
              <a:rPr lang="pt-BR" dirty="0"/>
              <a:t>Exemplo: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D653AB3-CF7F-ACFA-B99A-F11FDC6D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84236"/>
              </p:ext>
            </p:extLst>
          </p:nvPr>
        </p:nvGraphicFramePr>
        <p:xfrm>
          <a:off x="1405759" y="4694802"/>
          <a:ext cx="9693165" cy="401320"/>
        </p:xfrm>
        <a:graphic>
          <a:graphicData uri="http://schemas.openxmlformats.org/drawingml/2006/table">
            <a:tbl>
              <a:tblPr/>
              <a:tblGrid>
                <a:gridCol w="9693165">
                  <a:extLst>
                    <a:ext uri="{9D8B030D-6E8A-4147-A177-3AD203B41FA5}">
                      <a16:colId xmlns:a16="http://schemas.microsoft.com/office/drawing/2014/main" val="4130873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18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8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8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&gt;Texto &lt;</a:t>
                      </a:r>
                      <a:r>
                        <a:rPr lang="pt-BR" sz="18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8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8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={{ </a:t>
                      </a:r>
                      <a:r>
                        <a:rPr lang="pt-BR" sz="18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fontWeight</a:t>
                      </a:r>
                      <a:r>
                        <a:rPr lang="pt-BR" sz="18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8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8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bold</a:t>
                      </a:r>
                      <a:r>
                        <a:rPr lang="pt-BR" sz="18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8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}}&gt;em negrito&lt;/</a:t>
                      </a:r>
                      <a:r>
                        <a:rPr lang="pt-BR" sz="18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8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pt-BR" sz="18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8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pt-BR" sz="32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1356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8E9979D-99A3-95E5-DDBC-118A39F3C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5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6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FBF1B-23C2-F8E2-6DC4-735B8F83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45" y="2490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3. Acessibilidade:</a:t>
            </a:r>
          </a:p>
          <a:p>
            <a:pPr lvl="1"/>
            <a:r>
              <a:rPr lang="pt-BR" dirty="0"/>
              <a:t>Propriedades como </a:t>
            </a:r>
            <a:r>
              <a:rPr lang="pt-BR" b="1" dirty="0" err="1"/>
              <a:t>acessible</a:t>
            </a:r>
            <a:r>
              <a:rPr lang="pt-BR" dirty="0"/>
              <a:t>, </a:t>
            </a:r>
            <a:r>
              <a:rPr lang="pt-BR" b="1" dirty="0" err="1"/>
              <a:t>acessibilityLabel</a:t>
            </a:r>
            <a:r>
              <a:rPr lang="pt-BR" dirty="0"/>
              <a:t>, e </a:t>
            </a:r>
            <a:r>
              <a:rPr lang="pt-BR" b="1" dirty="0" err="1"/>
              <a:t>accessibilityRole</a:t>
            </a:r>
            <a:r>
              <a:rPr lang="pt-BR" dirty="0"/>
              <a:t> para melhorar a experiência do usuário.	</a:t>
            </a:r>
          </a:p>
          <a:p>
            <a:pPr marL="0" indent="0">
              <a:buNone/>
            </a:pPr>
            <a:r>
              <a:rPr lang="pt-BR" dirty="0"/>
              <a:t>4. Interação:</a:t>
            </a:r>
          </a:p>
          <a:p>
            <a:pPr lvl="1"/>
            <a:r>
              <a:rPr lang="pt-BR" dirty="0"/>
              <a:t>Suporta eventos como </a:t>
            </a:r>
            <a:r>
              <a:rPr lang="pt-BR" b="1" dirty="0" err="1"/>
              <a:t>onPress</a:t>
            </a:r>
            <a:r>
              <a:rPr lang="pt-BR" b="1" dirty="0"/>
              <a:t> </a:t>
            </a:r>
            <a:r>
              <a:rPr lang="pt-BR" dirty="0"/>
              <a:t>para criar textos clicáveis.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25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D7D5D2C-DDC1-7237-273C-355A86D83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246112"/>
              </p:ext>
            </p:extLst>
          </p:nvPr>
        </p:nvGraphicFramePr>
        <p:xfrm>
          <a:off x="0" y="0"/>
          <a:ext cx="12192000" cy="7077138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2432349884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 </a:t>
                      </a: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react-native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 = </a:t>
                      </a:r>
                      <a:r>
                        <a:rPr lang="pt-BR" sz="1000" b="0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styles.container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styles.title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}&gt;Bem-vindo ao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Native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!&lt;/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styles.subtitle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Este é um exemplo de como usar o componente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styles.highlight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&gt;.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&lt;/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styles.link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onPress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={() =&gt;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alert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'Texto clicável!'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)}&gt;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Clique aqui!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&lt;/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StyleSheet.create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container: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flex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justifyContent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alignItems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padding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fontSize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fontWeight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bold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color: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'#333'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subtitle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fontSize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color: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'#666'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marginTop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highlight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color: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'#4CAF50'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fontWeight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bold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link: {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marginTop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color: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'#2196F3'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0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textDecorationLine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underline</a:t>
                      </a:r>
                      <a:r>
                        <a:rPr lang="pt-BR" sz="10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0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export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000" b="0" i="0" u="none" strike="noStrike" dirty="0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pt-BR" sz="10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App;</a:t>
                      </a:r>
                      <a:endParaRPr lang="pt-BR" sz="1200" dirty="0">
                        <a:effectLst/>
                      </a:endParaRPr>
                    </a:p>
                  </a:txBody>
                  <a:tcPr marL="33369" marR="33369" marT="33369" marB="333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6716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995713A-A5FF-9AC0-60A2-C2279FC81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437A8-4FFD-85B4-3D4A-3C3AC917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640" y="22860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Exemplo Prático</a:t>
            </a:r>
          </a:p>
        </p:txBody>
      </p:sp>
    </p:spTree>
    <p:extLst>
      <p:ext uri="{BB962C8B-B14F-4D97-AF65-F5344CB8AC3E}">
        <p14:creationId xmlns:p14="http://schemas.microsoft.com/office/powerpoint/2010/main" val="157123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FCBA8-871A-6F7C-B2AC-95E3456A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usar o </a:t>
            </a:r>
            <a:r>
              <a:rPr lang="pt-BR" b="1" dirty="0" err="1"/>
              <a:t>Text</a:t>
            </a:r>
            <a:r>
              <a:rPr lang="pt-BR" dirty="0"/>
              <a:t> de forma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CCD24-BAE2-1CF6-7F2D-062507073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Evite aninhamento Excessivo:</a:t>
            </a:r>
          </a:p>
          <a:p>
            <a:pPr lvl="1"/>
            <a:r>
              <a:rPr lang="pt-BR" dirty="0"/>
              <a:t>Muitos </a:t>
            </a:r>
            <a:r>
              <a:rPr lang="pt-BR" dirty="0" err="1"/>
              <a:t>Texts</a:t>
            </a:r>
            <a:r>
              <a:rPr lang="pt-BR" dirty="0"/>
              <a:t> aninhados podem impactar o desempenho.</a:t>
            </a:r>
          </a:p>
          <a:p>
            <a:r>
              <a:rPr lang="pt-BR" dirty="0"/>
              <a:t>Use </a:t>
            </a:r>
            <a:r>
              <a:rPr lang="pt-BR" b="1" dirty="0" err="1"/>
              <a:t>StyleSheet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melhorar a organização e o desempenho, utilize </a:t>
            </a:r>
            <a:r>
              <a:rPr lang="pt-BR" b="1" dirty="0" err="1"/>
              <a:t>StyleSheet</a:t>
            </a:r>
            <a:r>
              <a:rPr lang="pt-BR" b="1" dirty="0"/>
              <a:t> </a:t>
            </a:r>
            <a:r>
              <a:rPr lang="pt-BR" dirty="0"/>
              <a:t>em vez de estilo </a:t>
            </a:r>
            <a:r>
              <a:rPr lang="pt-BR" dirty="0" err="1"/>
              <a:t>inline</a:t>
            </a:r>
            <a:r>
              <a:rPr lang="pt-BR" dirty="0"/>
              <a:t>.</a:t>
            </a:r>
          </a:p>
          <a:p>
            <a:r>
              <a:rPr lang="pt-BR" dirty="0" err="1"/>
              <a:t>Componentize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Crie componentes reutilizáveis para textos	com estilos repetidos.</a:t>
            </a:r>
          </a:p>
          <a:p>
            <a:r>
              <a:rPr lang="pt-BR" dirty="0"/>
              <a:t>Teste em diferentes Dispositivos:</a:t>
            </a:r>
          </a:p>
          <a:p>
            <a:pPr lvl="1"/>
            <a:r>
              <a:rPr lang="pt-BR" dirty="0"/>
              <a:t>Verifique se o texto é legível em diferentes tamanhos de tela e densidade de pixels.</a:t>
            </a:r>
          </a:p>
          <a:p>
            <a:r>
              <a:rPr lang="pt-BR" dirty="0"/>
              <a:t>Acessibilidade:</a:t>
            </a:r>
          </a:p>
          <a:p>
            <a:pPr lvl="1"/>
            <a:r>
              <a:rPr lang="pt-BR" dirty="0"/>
              <a:t>Sempre adicione </a:t>
            </a:r>
            <a:r>
              <a:rPr lang="pt-BR" b="1" dirty="0" err="1"/>
              <a:t>accessibilityLabel</a:t>
            </a:r>
            <a:r>
              <a:rPr lang="pt-BR" dirty="0"/>
              <a:t> e </a:t>
            </a:r>
            <a:r>
              <a:rPr lang="pt-BR" b="1" dirty="0" err="1"/>
              <a:t>accessible</a:t>
            </a:r>
            <a:r>
              <a:rPr lang="pt-BR" dirty="0"/>
              <a:t> para melhorar a experiência de usuários com deficiência visual.</a:t>
            </a:r>
          </a:p>
        </p:txBody>
      </p:sp>
    </p:spTree>
    <p:extLst>
      <p:ext uri="{BB962C8B-B14F-4D97-AF65-F5344CB8AC3E}">
        <p14:creationId xmlns:p14="http://schemas.microsoft.com/office/powerpoint/2010/main" val="172326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98710-70BA-E6C7-D50F-D55950BA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do componente </a:t>
            </a:r>
            <a:r>
              <a:rPr lang="pt-BR" b="1" dirty="0" err="1"/>
              <a:t>Text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98734D-B296-1158-C576-26E2AEA1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Importância:</a:t>
            </a:r>
          </a:p>
          <a:p>
            <a:pPr marL="0" indent="0">
              <a:buNone/>
            </a:pPr>
            <a:r>
              <a:rPr lang="pt-BR" dirty="0"/>
              <a:t>Essencial para exibir textos e criar interfaces ricas </a:t>
            </a:r>
            <a:r>
              <a:rPr lang="pt-BR"/>
              <a:t>em conteúdo.</a:t>
            </a:r>
            <a:endParaRPr lang="pt-BR" dirty="0"/>
          </a:p>
          <a:p>
            <a:r>
              <a:rPr lang="pt-BR" dirty="0"/>
              <a:t>Flexibilidade:</a:t>
            </a:r>
          </a:p>
          <a:p>
            <a:pPr marL="0" indent="0">
              <a:buNone/>
            </a:pPr>
            <a:r>
              <a:rPr lang="pt-BR" dirty="0"/>
              <a:t>Oferece controle total sobre a formatação e estilização de textos.</a:t>
            </a:r>
          </a:p>
          <a:p>
            <a:r>
              <a:rPr lang="pt-BR" dirty="0"/>
              <a:t>Próximos passos:</a:t>
            </a:r>
          </a:p>
          <a:p>
            <a:pPr marL="0" indent="0">
              <a:buNone/>
            </a:pPr>
            <a:r>
              <a:rPr lang="pt-BR" dirty="0"/>
              <a:t>Explore outros componentes como </a:t>
            </a:r>
            <a:r>
              <a:rPr lang="pt-BR" b="1" dirty="0" err="1"/>
              <a:t>TextInput</a:t>
            </a:r>
            <a:r>
              <a:rPr lang="pt-BR" dirty="0"/>
              <a:t> para entradas de dados e </a:t>
            </a:r>
            <a:r>
              <a:rPr lang="pt-BR" b="1" dirty="0" err="1"/>
              <a:t>Flatlist</a:t>
            </a:r>
            <a:r>
              <a:rPr lang="pt-BR" b="1" dirty="0"/>
              <a:t> </a:t>
            </a:r>
            <a:r>
              <a:rPr lang="pt-BR" dirty="0"/>
              <a:t>para exibir lista de textos.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67553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587</Words>
  <Application>Microsoft Macintosh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Tema do Office</vt:lpstr>
      <vt:lpstr>React Native &lt;Text /&gt;</vt:lpstr>
      <vt:lpstr>O que é o componente Text?</vt:lpstr>
      <vt:lpstr>Principais Características</vt:lpstr>
      <vt:lpstr>Apresentação do PowerPoint</vt:lpstr>
      <vt:lpstr>Exemplo Prático</vt:lpstr>
      <vt:lpstr>Dicas para usar o Text de forma eficiente</vt:lpstr>
      <vt:lpstr>Resumo do componente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3</cp:revision>
  <dcterms:created xsi:type="dcterms:W3CDTF">2025-03-16T01:17:15Z</dcterms:created>
  <dcterms:modified xsi:type="dcterms:W3CDTF">2025-03-16T16:16:20Z</dcterms:modified>
</cp:coreProperties>
</file>