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01C21-D532-EAAE-84EF-B77572048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FEB2D-68C3-513C-31E0-48E36FFF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E8423-6919-B8DF-DC0E-5DC115EC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6CB3F-8652-E5A7-F6C1-AB37DE8B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79E30-6B4C-8EA9-B56F-FD2AC2E7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0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D28E-AC0E-7C89-8E69-A15FA07D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E5B49E-4244-13BD-A6DB-B575D1F15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B25CF-22E5-B6D6-F45B-23627018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901D6-BA16-E599-EFFB-327091C2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057448-88C7-3605-9F58-AF0FF22D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16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D01FD5-5C61-506F-64F4-9C749DB92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619CAA-7A6D-53D3-0E76-F9C7E8D7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C4B70-B316-D1D4-0CD0-6E42FAB9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A1AFEA-99A4-475D-2F55-535E24CA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936E12-19F5-0075-8019-BFD83DED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8885-55EF-0A67-0CB1-CBB57D4F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EACF4-153C-1C0F-7B1E-9DEBF870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8CD64-04E1-A8F7-4914-3180326E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9D462-C310-B2C2-5AB9-DEFA2DA7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0D9738-E7B3-0875-D946-98FA6B6A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3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66245-8C1F-C0B0-2D59-73BB2506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FE8113-353B-EE01-B551-3C6B6614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9427C-7437-F1BD-26ED-37648B4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8A41C-9350-DDA2-A188-0CB5D929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44B2E-2BAD-4BE1-797B-3AD96F97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273B0-3531-F0BD-318A-C93FE2D5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0851C-BA52-196D-D6DD-FB7F3EDB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7A94C4-BCF0-E4D4-4B68-9255329CA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7D42F-55AD-90A4-1E91-D6D12766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02A807-84D9-B992-D7AC-96973742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5DE27F-9D33-D1E0-90F6-7F4988C6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96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BBFD6-7530-0929-28D7-5F3C006B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B90E3C-13F2-19B4-07B2-7DD86B7D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5B8093-F7CA-5FE0-F5D3-675BB469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6AD324-FC1B-D801-263A-C15C75E05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1DBC29-64B3-B22D-8EC5-2FE2E38D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93C118-B6E5-7CA9-2B2F-5C3DA4E2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100A93-812B-6130-4823-215BFB19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7BC63D-20F3-ED3C-7B7B-15F20D2D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7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D829B-1842-61EE-52EF-AF274787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0D6755-DDFA-9C53-0014-AEFC58A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EC228D-11CD-15F5-BD21-D8DD6D40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E6AB4-D26D-0396-F0B5-43CAE199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7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2E3775-AF45-7C6B-F6ED-5D775792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19DDD2-BE76-F690-893B-F15716A8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2160B5-ECB7-5942-0901-2B860DE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3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DAE1C-1FAC-1B36-72B5-1E032856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529D1-CE69-A340-1D50-B5740A95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E3845-5CE7-3E36-1DDA-6E4EAA7CA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35DF8F-FF62-FAB6-3095-C74FFBAA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BEF8F-05B4-964F-1A1C-0735A402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B363A1-F9ED-5EAD-4DB2-E34CA9FB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7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A561-E256-9133-7C99-F3B6BA7B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13DC92-E6B5-1798-6422-E5891D54B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FA250F-A69C-2985-DE6C-C3F21815A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ED4B87-3588-5A32-9D37-C19A1772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1DA7B-6D79-2986-447D-C37A8F2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9CDB0-C0CD-5FA8-1D60-7E50EAC0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1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8950C7-8E69-267A-957C-5DBD3CF7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204EC7-1DC5-47AD-FDB9-42521F2CC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319BE-4602-9E4C-F2BA-9E6ED8CB0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FD512-CD99-D346-99EB-831A1DD712C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BEA50-A29C-18DB-D830-7A05AA4A2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1402A-7782-009A-D7BC-F2D314E3F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B33F0-A8A5-A54A-844C-06D20AC62E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4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CA306-FB82-3520-1806-A7F8E6213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&lt;</a:t>
            </a:r>
            <a:r>
              <a:rPr lang="pt-BR" dirty="0" err="1"/>
              <a:t>TextInput</a:t>
            </a:r>
            <a:r>
              <a:rPr lang="pt-BR" dirty="0"/>
              <a:t> /&gt;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9ED1A-E01A-636C-C667-30B1C1BCB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93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1B291-0E2B-D31A-151B-FAF9D075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componente </a:t>
            </a:r>
            <a:r>
              <a:rPr lang="pt-BR" b="1" dirty="0" err="1"/>
              <a:t>TextInput</a:t>
            </a:r>
            <a:r>
              <a:rPr lang="pt-BR" dirty="0"/>
              <a:t>?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9819C-E3B1-1B46-EC3C-2758578A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Definição:</a:t>
            </a:r>
            <a:br>
              <a:rPr lang="pt-BR" dirty="0"/>
            </a:br>
            <a:r>
              <a:rPr lang="pt-BR" dirty="0"/>
              <a:t>O </a:t>
            </a:r>
            <a:r>
              <a:rPr lang="pt-BR" b="1" dirty="0" err="1"/>
              <a:t>TextInput</a:t>
            </a:r>
            <a:r>
              <a:rPr lang="pt-BR" dirty="0"/>
              <a:t> é um componente usado para permitir que usuários insiram o texto em um aplicativo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</a:p>
          <a:p>
            <a:r>
              <a:rPr lang="pt-BR" dirty="0"/>
              <a:t>Propósito:</a:t>
            </a:r>
          </a:p>
          <a:p>
            <a:pPr lvl="1"/>
            <a:r>
              <a:rPr lang="pt-BR" dirty="0"/>
              <a:t>Capturar entradas de texto do usuário.</a:t>
            </a:r>
          </a:p>
          <a:p>
            <a:pPr lvl="1"/>
            <a:r>
              <a:rPr lang="pt-BR" dirty="0"/>
              <a:t>Suportar diferentes tipos de teclados (numérico, e-mail, senha, etc...)</a:t>
            </a:r>
          </a:p>
          <a:p>
            <a:pPr lvl="1"/>
            <a:r>
              <a:rPr lang="pt-BR" dirty="0"/>
              <a:t>Fornecer funcionalidades como validação, máscaras e </a:t>
            </a:r>
            <a:r>
              <a:rPr lang="pt-BR" dirty="0" err="1"/>
              <a:t>placeholders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07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939FE-AAF6-CA5E-D918-1964C15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0E46D-5C12-FF87-57D2-E8FF6F9A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Tipos de Teclado:</a:t>
            </a:r>
          </a:p>
          <a:p>
            <a:pPr lvl="1"/>
            <a:r>
              <a:rPr lang="pt-BR" dirty="0"/>
              <a:t>Pode ser personalizado com a propriedade </a:t>
            </a:r>
            <a:r>
              <a:rPr lang="pt-BR" b="1" dirty="0" err="1"/>
              <a:t>keyboardType</a:t>
            </a:r>
            <a:r>
              <a:rPr lang="pt-BR" dirty="0"/>
              <a:t>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b="1" dirty="0"/>
              <a:t>default</a:t>
            </a:r>
            <a:r>
              <a:rPr lang="pt-BR" dirty="0"/>
              <a:t>, </a:t>
            </a:r>
            <a:r>
              <a:rPr lang="pt-BR" b="1" dirty="0" err="1"/>
              <a:t>numeric</a:t>
            </a:r>
            <a:r>
              <a:rPr lang="pt-BR" dirty="0"/>
              <a:t>, </a:t>
            </a:r>
            <a:r>
              <a:rPr lang="pt-BR" b="1" dirty="0" err="1"/>
              <a:t>email-address</a:t>
            </a:r>
            <a:r>
              <a:rPr lang="pt-BR" dirty="0"/>
              <a:t>, </a:t>
            </a:r>
            <a:r>
              <a:rPr lang="pt-BR" b="1" dirty="0" err="1"/>
              <a:t>phone-pad</a:t>
            </a:r>
            <a:r>
              <a:rPr lang="pt-BR" dirty="0"/>
              <a:t>)</a:t>
            </a:r>
          </a:p>
          <a:p>
            <a:r>
              <a:rPr lang="pt-BR" dirty="0" err="1"/>
              <a:t>Placeholder</a:t>
            </a:r>
            <a:r>
              <a:rPr lang="pt-BR" dirty="0"/>
              <a:t> e Estilização:</a:t>
            </a:r>
          </a:p>
          <a:p>
            <a:pPr lvl="1"/>
            <a:r>
              <a:rPr lang="pt-BR" dirty="0"/>
              <a:t>Suporta </a:t>
            </a:r>
            <a:r>
              <a:rPr lang="pt-BR" dirty="0" err="1"/>
              <a:t>placeholder</a:t>
            </a:r>
            <a:r>
              <a:rPr lang="pt-BR" dirty="0"/>
              <a:t> para textos de exemplo.</a:t>
            </a:r>
          </a:p>
          <a:p>
            <a:pPr lvl="1"/>
            <a:r>
              <a:rPr lang="pt-BR" dirty="0"/>
              <a:t>Aceita estilos </a:t>
            </a:r>
            <a:r>
              <a:rPr lang="pt-BR" dirty="0" err="1"/>
              <a:t>inline</a:t>
            </a:r>
            <a:r>
              <a:rPr lang="pt-BR" dirty="0"/>
              <a:t> ou via </a:t>
            </a:r>
            <a:r>
              <a:rPr lang="pt-BR" b="1" dirty="0" err="1"/>
              <a:t>StyleSheet</a:t>
            </a:r>
            <a:r>
              <a:rPr lang="pt-BR" b="1" dirty="0"/>
              <a:t>.</a:t>
            </a:r>
          </a:p>
          <a:p>
            <a:r>
              <a:rPr lang="pt-BR" dirty="0"/>
              <a:t>Manipulação de Texto:</a:t>
            </a:r>
          </a:p>
          <a:p>
            <a:pPr lvl="1"/>
            <a:r>
              <a:rPr lang="pt-BR" dirty="0"/>
              <a:t>Propriedades como </a:t>
            </a:r>
            <a:r>
              <a:rPr lang="pt-BR" b="1" dirty="0" err="1"/>
              <a:t>value</a:t>
            </a:r>
            <a:r>
              <a:rPr lang="pt-BR" dirty="0"/>
              <a:t>, </a:t>
            </a:r>
            <a:r>
              <a:rPr lang="pt-BR" b="1" dirty="0" err="1"/>
              <a:t>onChangeText</a:t>
            </a:r>
            <a:r>
              <a:rPr lang="pt-BR" dirty="0"/>
              <a:t> e </a:t>
            </a:r>
            <a:r>
              <a:rPr lang="pt-BR" b="1" dirty="0" err="1"/>
              <a:t>onSubmitEditing</a:t>
            </a:r>
            <a:r>
              <a:rPr lang="pt-BR" dirty="0"/>
              <a:t> para controlar texto e eventos.</a:t>
            </a:r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Pode ocultar texto digitado com </a:t>
            </a:r>
            <a:r>
              <a:rPr lang="pt-BR" b="1" dirty="0" err="1"/>
              <a:t>secureTextEntry</a:t>
            </a:r>
            <a:r>
              <a:rPr lang="pt-BR" b="1" dirty="0"/>
              <a:t> </a:t>
            </a:r>
            <a:r>
              <a:rPr lang="pt-BR" dirty="0"/>
              <a:t>(útil para senhas).</a:t>
            </a:r>
          </a:p>
          <a:p>
            <a:r>
              <a:rPr lang="pt-BR" dirty="0"/>
              <a:t>Acessibilidade:</a:t>
            </a:r>
          </a:p>
          <a:p>
            <a:pPr lvl="1"/>
            <a:r>
              <a:rPr lang="pt-BR" dirty="0"/>
              <a:t>Propriedades como </a:t>
            </a:r>
            <a:r>
              <a:rPr lang="pt-BR" b="1" dirty="0" err="1"/>
              <a:t>accessible</a:t>
            </a:r>
            <a:r>
              <a:rPr lang="pt-BR" dirty="0"/>
              <a:t>, </a:t>
            </a:r>
            <a:r>
              <a:rPr lang="pt-BR" b="1" dirty="0" err="1"/>
              <a:t>accessibilityLabel</a:t>
            </a:r>
            <a:r>
              <a:rPr lang="pt-BR" dirty="0"/>
              <a:t>, e </a:t>
            </a:r>
            <a:r>
              <a:rPr lang="pt-BR" b="1" dirty="0" err="1"/>
              <a:t>accessibilityHint</a:t>
            </a:r>
            <a:r>
              <a:rPr lang="pt-BR" dirty="0"/>
              <a:t> para melhorar 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val="13001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2DCFA38-BE7A-A93D-0C5D-235EF457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798058"/>
              </p:ext>
            </p:extLst>
          </p:nvPr>
        </p:nvGraphicFramePr>
        <p:xfrm>
          <a:off x="0" y="0"/>
          <a:ext cx="12273280" cy="7077138"/>
        </p:xfrm>
        <a:graphic>
          <a:graphicData uri="http://schemas.openxmlformats.org/drawingml/2006/table">
            <a:tbl>
              <a:tblPr/>
              <a:tblGrid>
                <a:gridCol w="12273280">
                  <a:extLst>
                    <a:ext uri="{9D8B030D-6E8A-4147-A177-3AD203B41FA5}">
                      <a16:colId xmlns:a16="http://schemas.microsoft.com/office/drawing/2014/main" val="84398332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{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useState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 </a:t>
                      </a: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TextInput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 </a:t>
                      </a: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react-native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 = </a:t>
                      </a:r>
                      <a:r>
                        <a:rPr lang="pt-BR" sz="10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setText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useState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styles.container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styles.label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}&gt;Digite seu nome:&lt;/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TextInput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styles.input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placeholder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Ex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: João Silva"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onChangeText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setText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keyboardType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"default"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/&gt;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styles.output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}&gt;Você digitou: 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StyleSheet.create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container: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justifyContent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padding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fontSize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marginBottom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input: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borderWidth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borderColor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ccc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borderRadius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padding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fontSize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output: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marginTop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fontSize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color: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'#333'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export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App;</a:t>
                      </a:r>
                      <a:endParaRPr lang="pt-BR" sz="1200" dirty="0">
                        <a:effectLst/>
                      </a:endParaRPr>
                    </a:p>
                  </a:txBody>
                  <a:tcPr marL="33369" marR="33369" marT="33369" marB="333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879320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B4D3FA3-21F5-3223-EBD3-9FEBD277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880" y="354965"/>
            <a:ext cx="548132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Como usar o </a:t>
            </a:r>
            <a:r>
              <a:rPr lang="pt-BR" b="1" dirty="0" err="1">
                <a:solidFill>
                  <a:schemeClr val="bg1"/>
                </a:solidFill>
              </a:rPr>
              <a:t>TextInput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8F5226-81C9-971F-ABFB-CEA72A86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9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835AE-8E4F-6FF0-E363-EE9006FD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Usar o </a:t>
            </a:r>
            <a:r>
              <a:rPr lang="pt-BR" dirty="0" err="1"/>
              <a:t>TextInput</a:t>
            </a:r>
            <a:r>
              <a:rPr lang="pt-BR" dirty="0"/>
              <a:t> de </a:t>
            </a:r>
            <a:r>
              <a:rPr lang="pt-BR" b="1" dirty="0"/>
              <a:t>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AF3F0-EE87-83D6-B776-A3FA235D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Validação: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Valide entradas do usuário para garantir dados corretos (</a:t>
            </a:r>
            <a:r>
              <a:rPr lang="pt-BR" dirty="0" err="1"/>
              <a:t>ex</a:t>
            </a:r>
            <a:r>
              <a:rPr lang="pt-BR" dirty="0"/>
              <a:t>: e-mails, números de telefone).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Máscaras: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Use bibliotecas como </a:t>
            </a:r>
            <a:r>
              <a:rPr lang="pt-BR" b="1" dirty="0" err="1"/>
              <a:t>react-native-masked-text</a:t>
            </a:r>
            <a:r>
              <a:rPr lang="pt-BR" dirty="0"/>
              <a:t> para formatar entradas (</a:t>
            </a:r>
            <a:r>
              <a:rPr lang="pt-BR" dirty="0" err="1"/>
              <a:t>ex</a:t>
            </a:r>
            <a:r>
              <a:rPr lang="pt-BR" dirty="0"/>
              <a:t>: CPF, datas).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 err="1"/>
              <a:t>Placeholder</a:t>
            </a:r>
            <a:r>
              <a:rPr lang="pt-BR" dirty="0"/>
              <a:t> Claro: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Utilize </a:t>
            </a:r>
            <a:r>
              <a:rPr lang="pt-BR" dirty="0" err="1"/>
              <a:t>placeholders</a:t>
            </a:r>
            <a:r>
              <a:rPr lang="pt-BR" dirty="0"/>
              <a:t> descritivos para guiar o usuário.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Feedback Visual: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Destaque campos inválidos com bordas ou cores diferentes.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Acessibilidade: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Adicione </a:t>
            </a:r>
            <a:r>
              <a:rPr lang="pt-BR" b="1" dirty="0" err="1"/>
              <a:t>accessibilityLabel</a:t>
            </a:r>
            <a:r>
              <a:rPr lang="pt-BR" dirty="0"/>
              <a:t> e </a:t>
            </a:r>
            <a:r>
              <a:rPr lang="pt-BR" b="1" dirty="0" err="1"/>
              <a:t>accessible</a:t>
            </a:r>
            <a:r>
              <a:rPr lang="pt-BR" dirty="0"/>
              <a:t> para melhorar a experiência de usuários com deficiência visual.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Desempenho: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Evite atualizações desnecessárias de estado para melhorar a performance.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74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00ABD-C30C-86E4-7A64-DDFB7A79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componente </a:t>
            </a:r>
            <a:r>
              <a:rPr lang="pt-BR" b="1" dirty="0" err="1"/>
              <a:t>TextInput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59D10-2E58-2491-A73E-CD9E0787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Importância:</a:t>
            </a:r>
            <a:br>
              <a:rPr lang="pt-BR" dirty="0"/>
            </a:br>
            <a:r>
              <a:rPr lang="pt-BR" dirty="0"/>
              <a:t>Essencial para capturar entradas de texto do usuário em aplicativos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Flexibilidade:</a:t>
            </a:r>
            <a:br>
              <a:rPr lang="pt-BR" dirty="0"/>
            </a:br>
            <a:r>
              <a:rPr lang="pt-BR" dirty="0"/>
              <a:t>Oferece suporte a diversos tipos de teclado, estilização e eventos.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Próximos Passos:</a:t>
            </a:r>
            <a:br>
              <a:rPr lang="pt-BR" dirty="0"/>
            </a:br>
            <a:r>
              <a:rPr lang="pt-BR" dirty="0"/>
              <a:t>Explore bibliotecas como </a:t>
            </a:r>
            <a:r>
              <a:rPr lang="pt-BR" b="1" dirty="0" err="1"/>
              <a:t>react-hook-form</a:t>
            </a:r>
            <a:r>
              <a:rPr lang="pt-BR" dirty="0"/>
              <a:t> ou </a:t>
            </a:r>
            <a:r>
              <a:rPr lang="pt-BR" b="1" dirty="0" err="1"/>
              <a:t>formik</a:t>
            </a:r>
            <a:r>
              <a:rPr lang="pt-BR" dirty="0"/>
              <a:t> para gerenciamento avançado de </a:t>
            </a:r>
            <a:r>
              <a:rPr lang="pt-BR"/>
              <a:t>formulários.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817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583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do Office</vt:lpstr>
      <vt:lpstr>React Native &lt;TextInput /&gt;</vt:lpstr>
      <vt:lpstr>O que é o componente TextInput?</vt:lpstr>
      <vt:lpstr>Principais Características</vt:lpstr>
      <vt:lpstr>Como usar o TextInput</vt:lpstr>
      <vt:lpstr>Dicas para Usar o TextInput de Forma Eficiente</vt:lpstr>
      <vt:lpstr>Resumo do componente TextInput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4</cp:revision>
  <dcterms:created xsi:type="dcterms:W3CDTF">2025-03-16T16:34:57Z</dcterms:created>
  <dcterms:modified xsi:type="dcterms:W3CDTF">2025-03-16T16:46:20Z</dcterms:modified>
</cp:coreProperties>
</file>