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C8313-96CB-DB53-D58F-97D10943A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1A5BB-47B5-FC94-2331-14E9264A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25A8E9-626E-F46F-F8AF-7C545EB2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789F8-2853-5C40-C3AB-6EE3DAAA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A3629-4D1E-B3B3-C34F-D6F10537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23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D5F34-BD7D-9B41-FC5A-2F2FF191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38B271-E2F3-E861-1956-C324B979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2E1D2-A968-CAA7-4DE6-1636159C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B6C7E-B739-4191-F79C-4C49BDB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506E3-87E2-D99D-3DD5-377A0A5C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0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EBA963-D850-B952-14D4-3DD2753CD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A94FDB-F777-9C85-B97D-B55513A8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05847-A713-9138-A4AB-C7C2E074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EA1369-3289-89C5-E3B7-2DC1155A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C54B5-61B4-26B8-4185-F0B88547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91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66613-8B06-174E-9CFD-9E9C30AD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B93C4-3528-8CD8-175B-9A1629DA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6A5220-F52A-DAFA-97E7-F997EAC4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1D66E-9176-167A-4AAD-E63713BC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10323-9824-9FEF-052C-01093156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2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689F2-9F4E-971B-6C5A-D79B8401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173706-2673-6881-D62E-0D39E942B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A9364B-D344-1EB0-EF94-EC377D78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934E8-FA22-1294-D092-696D56CC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FCA364-5ABD-9C05-1FC5-2D470EF5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6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2D06B-BE77-03B7-5DBE-755E681D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B9E59-3A13-6C8B-1856-97EA1F677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1A2F0-839E-8A51-90BB-08FF522A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B507CE-95C4-AA9B-DE67-D8B31371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8FD87B-19BD-A658-7E06-6C188051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A5D3AD-34F6-6F2C-53B1-4ADDE912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4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D3133-5BDB-B345-EAFA-67B701FB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27F110-AAF9-7378-6794-BD4D8A61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E6D974-6FAF-370B-C80E-6BE9E7A5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3E1C9F-F5FB-6DC2-2877-7FE397C02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85A656-6AA6-D024-BEF8-57614599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DAA2EB-AE22-3139-58F5-3CD38439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C97885-7E93-12EC-EF96-28F6C94D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D64AEE-4427-24B2-D93F-0D9C00C8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91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42C00-9A31-C073-0FE1-B70B45B2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CFC802-34C7-7E0E-5A20-1337AB77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942EBC-C31E-E52E-2E9B-F31A16F3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637DAE-DC74-02CC-665A-96DF4DF6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3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0B0808-EEEF-E198-7521-D6EB26D7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C851D6-634D-CA92-65E7-F8043BEA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8F316D-C44D-8552-B911-D0EBBD31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41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6215F-DEBB-FF8D-7C1A-84EED45C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ACD46-3B98-EC44-B9E8-C9216F281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1CE673-BBCE-6A30-0749-16D980CC3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0A9901-7180-1354-8F71-5B50D1D6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9184D8-83CB-ADF2-886C-3245CA34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F2F00-6179-FE98-48B2-4F34397A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4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45327-8652-E2F8-AB56-8CA94A8B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F71340-DCFD-C4F2-EA67-64FB69654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8FBBA-55AF-3B5C-9B33-3491E811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035388-8423-F8B0-A903-2E6247B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02215-720B-FF9F-A6D2-6BD6823D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A22795-FF02-8ED8-9805-DB14D5BC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02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011987-18B3-B845-243B-E5278ACA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D3FDD6-0BF0-6BFB-4C18-0D954766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8BF5C-DFCF-1E7D-821F-563AE1BDA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4BA18-B917-1C43-A674-FBEC0D429295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F4E9EC-10B5-8AB8-A586-FB8C79968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B62810-9517-598E-F7F8-379D54106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2166C-5087-5A42-AC31-845813D9C2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7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CDE5-4D1A-C80E-D750-CE1AD5A50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&lt;</a:t>
            </a:r>
            <a:r>
              <a:rPr lang="pt-BR" dirty="0" err="1"/>
              <a:t>TouchableOpacity</a:t>
            </a:r>
            <a:r>
              <a:rPr lang="pt-BR" dirty="0"/>
              <a:t> /&gt;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7199B2-F3EE-1929-63D5-885A8E1B3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56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1C8C1-C6BA-1366-579A-05FD2971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Componente </a:t>
            </a:r>
            <a:r>
              <a:rPr lang="pt-BR" b="1" dirty="0" err="1"/>
              <a:t>TouchableOpacity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989B5-C5F7-8394-6ACC-702368BD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Definição: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 err="1"/>
              <a:t>TouchableOpacity</a:t>
            </a:r>
            <a:r>
              <a:rPr lang="pt-BR" dirty="0"/>
              <a:t> é um componente </a:t>
            </a:r>
            <a:r>
              <a:rPr lang="pt-BR" dirty="0" err="1"/>
              <a:t>wrapper</a:t>
            </a:r>
            <a:r>
              <a:rPr lang="pt-BR" dirty="0"/>
              <a:t> que torna qualquer elemento interativo, reduzindo sua opacidade quando pressionado.</a:t>
            </a:r>
            <a:br>
              <a:rPr lang="pt-BR" dirty="0"/>
            </a:br>
            <a:r>
              <a:rPr lang="pt-BR" dirty="0"/>
              <a:t>É amplamente usado para criar botões, links clicáveis e outras áreas de toque.</a:t>
            </a:r>
          </a:p>
          <a:p>
            <a:r>
              <a:rPr lang="pt-BR" dirty="0"/>
              <a:t>Propósito:</a:t>
            </a:r>
          </a:p>
          <a:p>
            <a:pPr lvl="1"/>
            <a:r>
              <a:rPr lang="pt-BR" dirty="0"/>
              <a:t>Adicionar interatividade a componentes.</a:t>
            </a:r>
          </a:p>
          <a:p>
            <a:pPr lvl="1"/>
            <a:r>
              <a:rPr lang="pt-BR" dirty="0"/>
              <a:t>Fornecer feedback visual ao usuário ao tocar.</a:t>
            </a:r>
          </a:p>
          <a:p>
            <a:pPr lvl="1"/>
            <a:r>
              <a:rPr lang="pt-BR" dirty="0"/>
              <a:t>Suportar eventos como </a:t>
            </a:r>
            <a:r>
              <a:rPr lang="pt-BR" b="1" dirty="0" err="1"/>
              <a:t>onPress</a:t>
            </a:r>
            <a:r>
              <a:rPr lang="pt-BR" dirty="0"/>
              <a:t>, </a:t>
            </a:r>
            <a:r>
              <a:rPr lang="pt-BR" b="1" dirty="0" err="1"/>
              <a:t>onLongPress</a:t>
            </a:r>
            <a:r>
              <a:rPr lang="pt-BR" dirty="0"/>
              <a:t>, etc...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80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75E41-5C01-C406-49A7-C79EF8A1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55337-3E7F-C0D1-05CD-9635BACC2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Feedback Visual:</a:t>
            </a:r>
          </a:p>
          <a:p>
            <a:pPr lvl="1"/>
            <a:r>
              <a:rPr lang="pt-BR" dirty="0"/>
              <a:t>Reduz a opacidade do conteúdo ao ser pressionado.</a:t>
            </a:r>
          </a:p>
          <a:p>
            <a:pPr lvl="1"/>
            <a:r>
              <a:rPr lang="pt-BR" dirty="0"/>
              <a:t>Pode ser personalizado com a propriedade </a:t>
            </a:r>
            <a:r>
              <a:rPr lang="pt-BR" b="1" dirty="0" err="1"/>
              <a:t>activeOpacity</a:t>
            </a:r>
            <a:r>
              <a:rPr lang="pt-BR" dirty="0"/>
              <a:t>.</a:t>
            </a:r>
          </a:p>
          <a:p>
            <a:r>
              <a:rPr lang="pt-BR" dirty="0"/>
              <a:t>Eventos de Toque:</a:t>
            </a:r>
          </a:p>
          <a:p>
            <a:pPr lvl="1"/>
            <a:r>
              <a:rPr lang="pt-BR" b="1" dirty="0" err="1"/>
              <a:t>onPress</a:t>
            </a:r>
            <a:r>
              <a:rPr lang="pt-BR" dirty="0"/>
              <a:t>: Executa uma função quando o toque é liberado.</a:t>
            </a:r>
          </a:p>
          <a:p>
            <a:pPr lvl="1"/>
            <a:r>
              <a:rPr lang="pt-BR" b="1" dirty="0" err="1"/>
              <a:t>onLongPress</a:t>
            </a:r>
            <a:r>
              <a:rPr lang="pt-BR" dirty="0"/>
              <a:t>: Executa uma função após um toque prolongado.</a:t>
            </a:r>
          </a:p>
          <a:p>
            <a:pPr lvl="1"/>
            <a:r>
              <a:rPr lang="pt-BR" b="1" dirty="0" err="1"/>
              <a:t>onPressIn</a:t>
            </a:r>
            <a:r>
              <a:rPr lang="pt-BR" dirty="0"/>
              <a:t> e </a:t>
            </a:r>
            <a:r>
              <a:rPr lang="pt-BR" b="1" dirty="0" err="1"/>
              <a:t>onPressOut</a:t>
            </a:r>
            <a:r>
              <a:rPr lang="pt-BR" b="1" dirty="0"/>
              <a:t>: </a:t>
            </a:r>
            <a:r>
              <a:rPr lang="pt-BR" dirty="0"/>
              <a:t>Detectam o início e o fim do toque.</a:t>
            </a:r>
          </a:p>
          <a:p>
            <a:r>
              <a:rPr lang="pt-BR" dirty="0"/>
              <a:t>Estilização:</a:t>
            </a:r>
          </a:p>
          <a:p>
            <a:pPr lvl="1"/>
            <a:r>
              <a:rPr lang="pt-BR" dirty="0"/>
              <a:t>Aceita estilos </a:t>
            </a:r>
            <a:r>
              <a:rPr lang="pt-BR" dirty="0" err="1"/>
              <a:t>inline</a:t>
            </a:r>
            <a:r>
              <a:rPr lang="pt-BR" dirty="0"/>
              <a:t> ou via </a:t>
            </a:r>
            <a:r>
              <a:rPr lang="pt-BR" b="1" dirty="0" err="1"/>
              <a:t>StyleSheet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envolver qualquer componente, como </a:t>
            </a:r>
            <a:r>
              <a:rPr lang="pt-BR" b="1" dirty="0" err="1"/>
              <a:t>View</a:t>
            </a:r>
            <a:r>
              <a:rPr lang="pt-BR" dirty="0"/>
              <a:t>, </a:t>
            </a:r>
            <a:r>
              <a:rPr lang="pt-BR" b="1" dirty="0" err="1"/>
              <a:t>Text</a:t>
            </a:r>
            <a:r>
              <a:rPr lang="pt-BR" dirty="0"/>
              <a:t> ou </a:t>
            </a:r>
            <a:r>
              <a:rPr lang="pt-BR" b="1" dirty="0" err="1"/>
              <a:t>Image</a:t>
            </a:r>
            <a:endParaRPr lang="pt-BR" b="1" dirty="0"/>
          </a:p>
          <a:p>
            <a:r>
              <a:rPr lang="pt-BR" dirty="0"/>
              <a:t>Acessibilidade:</a:t>
            </a:r>
          </a:p>
          <a:p>
            <a:pPr lvl="1"/>
            <a:r>
              <a:rPr lang="pt-BR" dirty="0"/>
              <a:t>Propriedades como </a:t>
            </a:r>
            <a:r>
              <a:rPr lang="pt-BR" b="1" dirty="0" err="1"/>
              <a:t>accessible</a:t>
            </a:r>
            <a:r>
              <a:rPr lang="pt-BR" dirty="0"/>
              <a:t>, </a:t>
            </a:r>
            <a:r>
              <a:rPr lang="pt-BR" b="1" dirty="0" err="1"/>
              <a:t>accessibilityLabel</a:t>
            </a:r>
            <a:r>
              <a:rPr lang="pt-BR" dirty="0"/>
              <a:t> e </a:t>
            </a:r>
            <a:r>
              <a:rPr lang="pt-BR" b="1" dirty="0" err="1"/>
              <a:t>accessibilityRole</a:t>
            </a:r>
            <a:r>
              <a:rPr lang="pt-BR" b="1" dirty="0"/>
              <a:t> </a:t>
            </a:r>
            <a:r>
              <a:rPr lang="pt-BR" dirty="0"/>
              <a:t>para melhorar a experiência do usuário.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713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DD706F-9B4F-FA77-FA23-16B5634CD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186447"/>
              </p:ext>
            </p:extLst>
          </p:nvPr>
        </p:nvGraphicFramePr>
        <p:xfrm>
          <a:off x="0" y="0"/>
          <a:ext cx="12192000" cy="6947494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2271848142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TouchableOpacity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} 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react-native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 = </a:t>
                      </a:r>
                      <a:r>
                        <a:rPr lang="pt-BR" sz="1100" b="0" i="0" u="none" strike="noStrike" dirty="0">
                          <a:solidFill>
                            <a:srgbClr val="B9B9B9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=&gt;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handlePress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100" b="0" i="0" u="none" strike="noStrike" dirty="0">
                          <a:solidFill>
                            <a:srgbClr val="B9B9B9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=&gt;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Alert.alert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'Botão Pressionado!'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'Você clicou no botão.'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styles.container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TouchableOpacity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styles.button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onPress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handlePress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activeOpacity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0.7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Opacidade personalizada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styles.buttonText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}&gt;Clique Aqui&lt;/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&lt;/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TouchableOpacity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);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StyleSheet.create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container: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flex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justifyContent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alignItems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button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backgroundColor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'#2196F3'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paddingVertical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paddingHorizontal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borderRadius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buttonText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color: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fff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fontSize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fontWeight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bold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export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App;</a:t>
                      </a:r>
                      <a:endParaRPr lang="pt-BR" sz="2400" dirty="0">
                        <a:effectLst/>
                      </a:endParaRPr>
                    </a:p>
                  </a:txBody>
                  <a:tcPr marL="37127" marR="37127" marT="37127" marB="371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901121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82E3A53-3B59-462F-240C-0DF8D0A7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547" y="1386529"/>
            <a:ext cx="5112025" cy="231581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Como Usar o  </a:t>
            </a:r>
            <a:r>
              <a:rPr lang="pt-BR" b="1" dirty="0" err="1">
                <a:solidFill>
                  <a:schemeClr val="bg1"/>
                </a:solidFill>
              </a:rPr>
              <a:t>TouchableOpacity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325E5A-53A6-AA0A-C49A-2ACFEBE4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0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846DB-F792-826B-1B6F-392A8778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Usar o </a:t>
            </a:r>
            <a:r>
              <a:rPr lang="pt-BR" b="1" dirty="0" err="1"/>
              <a:t>TouchableOpacity</a:t>
            </a:r>
            <a:r>
              <a:rPr lang="pt-BR" dirty="0"/>
              <a:t> de Forma Eficiente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84F6B-CA2D-AA4D-C248-2E86B0C2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Feedback Visual </a:t>
            </a:r>
            <a:r>
              <a:rPr lang="pt-BR" dirty="0" err="1"/>
              <a:t>adequeado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Use </a:t>
            </a:r>
            <a:r>
              <a:rPr lang="pt-BR" dirty="0" err="1"/>
              <a:t>activeOpacity</a:t>
            </a:r>
            <a:r>
              <a:rPr lang="pt-BR" dirty="0"/>
              <a:t> para ajustar a opacidade durante o toque.</a:t>
            </a:r>
          </a:p>
          <a:p>
            <a:pPr lvl="1"/>
            <a:r>
              <a:rPr lang="pt-BR" dirty="0"/>
              <a:t>Evite valores muitos baixos, pois podem tornar o feedback imperceptível.</a:t>
            </a:r>
          </a:p>
          <a:p>
            <a:r>
              <a:rPr lang="pt-BR" dirty="0"/>
              <a:t>Evite Aninhamento Excessivo:</a:t>
            </a:r>
          </a:p>
          <a:p>
            <a:pPr lvl="1"/>
            <a:r>
              <a:rPr lang="pt-BR" dirty="0"/>
              <a:t>Envolva apenas os elementos necessários para evitar problemas de desempenho.</a:t>
            </a:r>
          </a:p>
          <a:p>
            <a:r>
              <a:rPr lang="pt-BR" dirty="0"/>
              <a:t>Acessibilidade:</a:t>
            </a:r>
          </a:p>
          <a:p>
            <a:pPr lvl="1"/>
            <a:r>
              <a:rPr lang="pt-BR" dirty="0"/>
              <a:t>Sempre adicione </a:t>
            </a:r>
            <a:r>
              <a:rPr lang="pt-BR" b="1" dirty="0" err="1"/>
              <a:t>accessibilityLabel</a:t>
            </a:r>
            <a:r>
              <a:rPr lang="pt-BR" dirty="0"/>
              <a:t> e </a:t>
            </a:r>
            <a:r>
              <a:rPr lang="pt-BR" b="1" dirty="0" err="1"/>
              <a:t>accessible</a:t>
            </a:r>
            <a:r>
              <a:rPr lang="pt-BR" dirty="0"/>
              <a:t> para melhorar a experiência de usuários com deficiência visual.</a:t>
            </a:r>
          </a:p>
          <a:p>
            <a:pPr lvl="1"/>
            <a:r>
              <a:rPr lang="pt-BR" dirty="0"/>
              <a:t>Use </a:t>
            </a:r>
            <a:r>
              <a:rPr lang="pt-BR" b="1" dirty="0" err="1"/>
              <a:t>accessibilityRole</a:t>
            </a:r>
            <a:r>
              <a:rPr lang="pt-BR" b="1" dirty="0"/>
              <a:t>="</a:t>
            </a:r>
            <a:r>
              <a:rPr lang="pt-BR" b="1" dirty="0" err="1"/>
              <a:t>button</a:t>
            </a:r>
            <a:r>
              <a:rPr lang="pt-BR" b="1" dirty="0"/>
              <a:t>”</a:t>
            </a:r>
            <a:r>
              <a:rPr lang="pt-BR" dirty="0"/>
              <a:t> para indicar que o elemento é clicável.</a:t>
            </a:r>
          </a:p>
          <a:p>
            <a:r>
              <a:rPr lang="pt-BR" dirty="0"/>
              <a:t>Teste em Diferentes Dispositivos:</a:t>
            </a:r>
          </a:p>
          <a:p>
            <a:pPr lvl="1"/>
            <a:r>
              <a:rPr lang="pt-BR" dirty="0"/>
              <a:t>Verifique se o componente é fácil de tocar em diferentes tamanhos de tela.</a:t>
            </a:r>
          </a:p>
          <a:p>
            <a:r>
              <a:rPr lang="pt-BR" dirty="0" err="1"/>
              <a:t>Componentize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Crie componentes reutilizáveis para botões ou áreas clicáveis com estilos e comportamentos consistentes.</a:t>
            </a:r>
          </a:p>
        </p:txBody>
      </p:sp>
    </p:spTree>
    <p:extLst>
      <p:ext uri="{BB962C8B-B14F-4D97-AF65-F5344CB8AC3E}">
        <p14:creationId xmlns:p14="http://schemas.microsoft.com/office/powerpoint/2010/main" val="99859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E97AE-37F3-B050-AC39-452B319F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o Componente </a:t>
            </a:r>
            <a:r>
              <a:rPr lang="pt-BR" b="1" dirty="0" err="1"/>
              <a:t>TouchableOpacity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08713-89A0-74C7-7A4E-F298DD6A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Importância:</a:t>
            </a:r>
            <a:br>
              <a:rPr lang="pt-BR" dirty="0"/>
            </a:br>
            <a:r>
              <a:rPr lang="pt-BR" dirty="0"/>
              <a:t>Fundamental para adicionar interatividade e feedback visual em aplicativos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</a:t>
            </a:r>
          </a:p>
          <a:p>
            <a:r>
              <a:rPr lang="pt-BR" dirty="0"/>
              <a:t>Flexibilidade:</a:t>
            </a:r>
            <a:br>
              <a:rPr lang="pt-BR" dirty="0"/>
            </a:br>
            <a:r>
              <a:rPr lang="pt-BR" dirty="0"/>
              <a:t>Pode envolver qualquer componente e suporta diversos eventos de toque.</a:t>
            </a:r>
          </a:p>
          <a:p>
            <a:r>
              <a:rPr lang="pt-BR" dirty="0"/>
              <a:t>Próximos Passos:</a:t>
            </a:r>
            <a:br>
              <a:rPr lang="pt-BR" dirty="0"/>
            </a:br>
            <a:r>
              <a:rPr lang="pt-BR" dirty="0"/>
              <a:t>Explore outros componentes de toque, como </a:t>
            </a:r>
            <a:r>
              <a:rPr lang="pt-BR" b="1" dirty="0" err="1"/>
              <a:t>TouchableHighlight</a:t>
            </a:r>
            <a:r>
              <a:rPr lang="pt-BR" dirty="0"/>
              <a:t>, </a:t>
            </a:r>
            <a:r>
              <a:rPr lang="pt-BR" b="1" dirty="0" err="1"/>
              <a:t>TouchableWithoutFeedback</a:t>
            </a:r>
            <a:r>
              <a:rPr lang="pt-BR" dirty="0"/>
              <a:t>, e </a:t>
            </a:r>
            <a:r>
              <a:rPr lang="pt-BR" b="1" dirty="0" err="1"/>
              <a:t>Pressable</a:t>
            </a:r>
            <a:r>
              <a:rPr lang="pt-BR" dirty="0"/>
              <a:t>, para casos de uso específicos.</a:t>
            </a:r>
          </a:p>
        </p:txBody>
      </p:sp>
    </p:spTree>
    <p:extLst>
      <p:ext uri="{BB962C8B-B14F-4D97-AF65-F5344CB8AC3E}">
        <p14:creationId xmlns:p14="http://schemas.microsoft.com/office/powerpoint/2010/main" val="140483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578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Tema do Office</vt:lpstr>
      <vt:lpstr>React Native &lt;TouchableOpacity /&gt;</vt:lpstr>
      <vt:lpstr>O que é o Componente TouchableOpacity?</vt:lpstr>
      <vt:lpstr>Principais características</vt:lpstr>
      <vt:lpstr>Como Usar o  TouchableOpacity</vt:lpstr>
      <vt:lpstr>Dicas para Usar o TouchableOpacity de Forma Eficiente</vt:lpstr>
      <vt:lpstr>Resumo sobre o Componente TouchableOpacity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 Santos</dc:creator>
  <cp:lastModifiedBy>Lucas Rodrigues Santos</cp:lastModifiedBy>
  <cp:revision>1</cp:revision>
  <dcterms:created xsi:type="dcterms:W3CDTF">2025-03-16T16:16:26Z</dcterms:created>
  <dcterms:modified xsi:type="dcterms:W3CDTF">2025-03-16T16:34:36Z</dcterms:modified>
</cp:coreProperties>
</file>