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673"/>
  </p:normalViewPr>
  <p:slideViewPr>
    <p:cSldViewPr snapToGrid="0">
      <p:cViewPr varScale="1">
        <p:scale>
          <a:sx n="126" d="100"/>
          <a:sy n="126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2C513-D633-FA6D-C318-22315AE48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C2A2AB-520A-D229-E5D7-2192D7385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D1D446-711F-8470-2E31-572C62AC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C70B-CE49-5443-9664-ED6278D155EE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C6629E-EB98-8A9B-19D7-7121824E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3C0A50-5AAD-1F12-EC92-1D6E9172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C43-EC6B-334C-82C9-E54AD177CB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1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22C04-F387-1B56-E0CC-BE4C1FDD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53CCEB-F1C9-7520-70DC-37328F1EC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BBAD2B-7CFC-1F2D-07BF-7A58E170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C70B-CE49-5443-9664-ED6278D155EE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57E2AF-2AED-CE9E-06DB-42D88FE4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D3B4ED-4547-3103-9E1C-FF69667E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C43-EC6B-334C-82C9-E54AD177CB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66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74E368-92AD-0A4E-A84D-50B934FF7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875E27-6205-C9D4-0438-614831B2C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15D28-CC18-9130-1B82-B0B770C6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C70B-CE49-5443-9664-ED6278D155EE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98F0F8-654B-76D5-A429-54ADFC51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FCED65-5322-FB0B-0D5E-9DBF8BA5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C43-EC6B-334C-82C9-E54AD177CB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9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75760-CC52-DCE3-BCF8-DD3F12AD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0E836F-878C-9B5A-DC5A-94532D98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06ABA-B903-F9C0-2E25-7C81162F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C70B-CE49-5443-9664-ED6278D155EE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DEA94F-3BDB-D0DD-F234-1C4C966B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9130D3-5BDE-72D6-3393-D22853B9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C43-EC6B-334C-82C9-E54AD177CB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60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A304E-2D7A-011E-CD91-A8CE1181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47B0D-C5C7-D3C9-2D73-9CB3BC31B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112E05-3527-3542-4944-6F3D852A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C70B-CE49-5443-9664-ED6278D155EE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3FEFA8-D0E4-B421-469E-45CCA16C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146694-1BFD-9A95-FE09-AC326168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C43-EC6B-334C-82C9-E54AD177CB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38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67D69-F9AB-DBA5-CDF2-2EDE0BEE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7D7F4C-5352-BF6D-9C21-7958970BD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13BEA5-78DC-3E8C-338B-B81643E21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B4EB6C-B2E4-C781-84FF-3FD86C32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C70B-CE49-5443-9664-ED6278D155EE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DF03B-BB2C-6EBD-1BE6-873E04C2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8C4142-ACC6-4A3E-199D-8BF4DEA7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C43-EC6B-334C-82C9-E54AD177CB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8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3068C-85A7-A71C-885C-83F42323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A0462C-8331-CBB9-0DF9-D1709F6E2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946565-E093-97C4-E661-DCE4A8FED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5EF1C2-C3DC-EE7A-2AC5-278E4B74F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8D1B15-EDFE-3EE3-ADE9-EA5881D6A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0FD9AB-9A2B-FB0B-D442-19178193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C70B-CE49-5443-9664-ED6278D155EE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8ED5C0-DD7E-8941-EC2B-0AB6C437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1AB6D2-AE6E-85D4-F2F0-1475D4D4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C43-EC6B-334C-82C9-E54AD177CB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25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AF8F3-3810-7CF2-7695-EC025EA8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B29696-40C1-2079-6493-C5F29956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C70B-CE49-5443-9664-ED6278D155EE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3D6161-F1DA-3037-CFA1-9A44EC6F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DBB752-1905-43BB-7817-2E74879A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C43-EC6B-334C-82C9-E54AD177CB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9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61C4CC-AAE0-C99B-3651-8873BE55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C70B-CE49-5443-9664-ED6278D155EE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E8C9E7-3139-0CA3-B4D7-26831409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7EAF80-D1A7-0D5D-2ABE-A8DF5137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C43-EC6B-334C-82C9-E54AD177CB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70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65E48-DEBF-BF88-7C35-5F447636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E2058-B481-6184-C0FE-068ACAB68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550424-4CEF-B606-5B49-7CD57C047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30A5F7-F416-131D-1D93-FF4C30B1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C70B-CE49-5443-9664-ED6278D155EE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CDEE3F-E6B2-C6A0-BBA4-A6269AD6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1E3CE9-AAAE-5862-D4D3-66B3F36E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C43-EC6B-334C-82C9-E54AD177CB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92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45857-AB13-7BEA-1767-51E58EA3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915E25-A8EB-6459-73C4-CAD3BAC7E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F79601-4B9A-8BFA-2008-E5158BE91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D25E71-ED46-6388-B54F-16BA1E13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C70B-CE49-5443-9664-ED6278D155EE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A5902B-B421-1FF2-DB82-C84EFF92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E666CF-BC3B-FA0B-BA5D-F6D1108A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C43-EC6B-334C-82C9-E54AD177CB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88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079B76-8AFA-B389-5FCE-3A14008C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5A0141-30C7-B00F-D5C8-40C3D8EAA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6BDD41-9C9C-B86A-0F8A-46F286B93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79C70B-CE49-5443-9664-ED6278D155EE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060177-12FE-F8F1-500D-D1EE56B91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058DC5-22A5-77F3-A28A-06E88ED58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2CC43-EC6B-334C-82C9-E54AD177CB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34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EEAEC-DF66-1552-ACE7-E954EA4A0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- &lt;VIEW /&gt;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C5F62D-5406-F5A9-5214-757B3FD61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84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A5F92-41DC-25CB-BF99-A52DFB5B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Componente </a:t>
            </a:r>
            <a:r>
              <a:rPr lang="pt-BR" dirty="0" err="1"/>
              <a:t>View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3F354E-E5A2-A215-C222-02AA91D8A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Definição:</a:t>
            </a:r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View</a:t>
            </a:r>
            <a:r>
              <a:rPr lang="pt-BR" dirty="0"/>
              <a:t> é um dos componentes mais básicos e essenciais do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. Ele funciona como um contêiner para outros componentes, semelhante a uma </a:t>
            </a:r>
            <a:r>
              <a:rPr lang="pt-BR" b="1" dirty="0" err="1"/>
              <a:t>div</a:t>
            </a:r>
            <a:r>
              <a:rPr lang="pt-BR" b="1" dirty="0"/>
              <a:t> </a:t>
            </a:r>
            <a:r>
              <a:rPr lang="pt-BR" dirty="0"/>
              <a:t>no HTML.</a:t>
            </a:r>
            <a:endParaRPr lang="pt-BR" b="1" dirty="0"/>
          </a:p>
          <a:p>
            <a:r>
              <a:rPr lang="pt-BR" dirty="0"/>
              <a:t>Propósito:</a:t>
            </a:r>
          </a:p>
          <a:p>
            <a:pPr lvl="1"/>
            <a:r>
              <a:rPr lang="pt-BR" dirty="0"/>
              <a:t>Organizar e agrupar elementos na interface do usuário.</a:t>
            </a:r>
          </a:p>
          <a:p>
            <a:pPr lvl="1"/>
            <a:r>
              <a:rPr lang="pt-BR" dirty="0"/>
              <a:t>Estruturar layouts com estilos flexíveis.</a:t>
            </a:r>
          </a:p>
          <a:p>
            <a:pPr lvl="1"/>
            <a:r>
              <a:rPr lang="pt-BR" dirty="0"/>
              <a:t>Suportar propriedades de estilo com </a:t>
            </a:r>
            <a:r>
              <a:rPr lang="pt-BR" b="1" dirty="0" err="1"/>
              <a:t>flex</a:t>
            </a:r>
            <a:r>
              <a:rPr lang="pt-BR" dirty="0"/>
              <a:t>, </a:t>
            </a:r>
            <a:r>
              <a:rPr lang="pt-BR" b="1" dirty="0" err="1"/>
              <a:t>padding</a:t>
            </a:r>
            <a:r>
              <a:rPr lang="pt-BR" dirty="0"/>
              <a:t>, </a:t>
            </a:r>
            <a:r>
              <a:rPr lang="pt-BR" b="1" dirty="0" err="1"/>
              <a:t>margin</a:t>
            </a:r>
            <a:r>
              <a:rPr lang="pt-BR" dirty="0"/>
              <a:t>, etc...</a:t>
            </a:r>
          </a:p>
        </p:txBody>
      </p:sp>
    </p:spTree>
    <p:extLst>
      <p:ext uri="{BB962C8B-B14F-4D97-AF65-F5344CB8AC3E}">
        <p14:creationId xmlns:p14="http://schemas.microsoft.com/office/powerpoint/2010/main" val="117564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27AF0-E804-2EBB-D020-40A0B5DB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A7BFB1-1559-7201-E914-9729AE90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pt-BR" dirty="0"/>
              <a:t>Layout Flexível</a:t>
            </a:r>
          </a:p>
          <a:p>
            <a:pPr lvl="1"/>
            <a:r>
              <a:rPr lang="pt-BR" dirty="0"/>
              <a:t>Utiliza o sistema de layout </a:t>
            </a:r>
            <a:r>
              <a:rPr lang="pt-BR" b="1" dirty="0" err="1"/>
              <a:t>Flexbox</a:t>
            </a:r>
            <a:r>
              <a:rPr lang="pt-BR" dirty="0"/>
              <a:t> para organizar elementos.</a:t>
            </a:r>
          </a:p>
          <a:p>
            <a:pPr lvl="1"/>
            <a:r>
              <a:rPr lang="pt-BR" dirty="0"/>
              <a:t>Exemplo: </a:t>
            </a:r>
            <a:r>
              <a:rPr lang="pt-BR" b="1" dirty="0" err="1"/>
              <a:t>flexDirection</a:t>
            </a:r>
            <a:r>
              <a:rPr lang="pt-BR" dirty="0"/>
              <a:t>, </a:t>
            </a:r>
            <a:r>
              <a:rPr lang="pt-BR" b="1" dirty="0" err="1"/>
              <a:t>justifyContent</a:t>
            </a:r>
            <a:r>
              <a:rPr lang="pt-BR" dirty="0"/>
              <a:t>, </a:t>
            </a:r>
            <a:r>
              <a:rPr lang="pt-BR" b="1" dirty="0" err="1"/>
              <a:t>alignItems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Estilização:</a:t>
            </a:r>
          </a:p>
          <a:p>
            <a:pPr lvl="1"/>
            <a:r>
              <a:rPr lang="pt-BR" dirty="0"/>
              <a:t>Aceita estilos </a:t>
            </a:r>
            <a:r>
              <a:rPr lang="pt-BR" dirty="0" err="1"/>
              <a:t>inline</a:t>
            </a:r>
            <a:r>
              <a:rPr lang="pt-BR" dirty="0"/>
              <a:t> ou via </a:t>
            </a:r>
            <a:r>
              <a:rPr lang="pt-BR" b="1" dirty="0" err="1"/>
              <a:t>StyleSheet</a:t>
            </a:r>
            <a:r>
              <a:rPr lang="pt-BR" dirty="0"/>
              <a:t>.	</a:t>
            </a:r>
          </a:p>
          <a:p>
            <a:pPr lvl="1"/>
            <a:r>
              <a:rPr lang="pt-BR" dirty="0"/>
              <a:t>Suporta propriedades como </a:t>
            </a:r>
            <a:r>
              <a:rPr lang="pt-BR" b="1" dirty="0" err="1"/>
              <a:t>backgroundColor</a:t>
            </a:r>
            <a:r>
              <a:rPr lang="pt-BR" dirty="0"/>
              <a:t>, </a:t>
            </a:r>
            <a:r>
              <a:rPr lang="pt-BR" b="1" dirty="0" err="1"/>
              <a:t>borderRadius</a:t>
            </a:r>
            <a:r>
              <a:rPr lang="pt-BR" dirty="0"/>
              <a:t>, </a:t>
            </a:r>
            <a:r>
              <a:rPr lang="pt-BR" b="1" dirty="0" err="1"/>
              <a:t>shadow</a:t>
            </a:r>
            <a:r>
              <a:rPr lang="pt-BR" dirty="0"/>
              <a:t>, etc...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Aninhamento:</a:t>
            </a:r>
          </a:p>
          <a:p>
            <a:pPr lvl="1"/>
            <a:r>
              <a:rPr lang="pt-BR" dirty="0"/>
              <a:t>Pode conter outros componentes </a:t>
            </a:r>
            <a:r>
              <a:rPr lang="pt-BR" b="1" dirty="0" err="1"/>
              <a:t>View</a:t>
            </a:r>
            <a:r>
              <a:rPr lang="pt-BR" b="1" dirty="0"/>
              <a:t> </a:t>
            </a:r>
            <a:r>
              <a:rPr lang="pt-BR" dirty="0"/>
              <a:t>ou qualquer outro componente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Acessibilidade: </a:t>
            </a:r>
          </a:p>
          <a:p>
            <a:pPr lvl="1"/>
            <a:r>
              <a:rPr lang="pt-BR" dirty="0"/>
              <a:t>Propriedades como </a:t>
            </a:r>
            <a:r>
              <a:rPr lang="pt-BR" b="1" dirty="0" err="1"/>
              <a:t>accessible</a:t>
            </a:r>
            <a:r>
              <a:rPr lang="pt-BR" b="1" dirty="0"/>
              <a:t> </a:t>
            </a:r>
            <a:r>
              <a:rPr lang="pt-BR" dirty="0"/>
              <a:t>e </a:t>
            </a:r>
            <a:r>
              <a:rPr lang="pt-BR" b="1" dirty="0" err="1"/>
              <a:t>accessibilityLabel</a:t>
            </a:r>
            <a:r>
              <a:rPr lang="pt-BR" dirty="0"/>
              <a:t> para melhorar a acessibilidade.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5106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EB62B-1C4A-971F-9056-37D22ADA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1"/>
            <a:ext cx="10515600" cy="924559"/>
          </a:xfrm>
        </p:spPr>
        <p:txBody>
          <a:bodyPr/>
          <a:lstStyle/>
          <a:p>
            <a:r>
              <a:rPr lang="pt-BR" dirty="0"/>
              <a:t>Exemplo prático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E7ADD82-B88E-41BB-6942-29911D96D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069581"/>
              </p:ext>
            </p:extLst>
          </p:nvPr>
        </p:nvGraphicFramePr>
        <p:xfrm>
          <a:off x="909320" y="792480"/>
          <a:ext cx="10063480" cy="5953260"/>
        </p:xfrm>
        <a:graphic>
          <a:graphicData uri="http://schemas.openxmlformats.org/drawingml/2006/table">
            <a:tbl>
              <a:tblPr/>
              <a:tblGrid>
                <a:gridCol w="10063480">
                  <a:extLst>
                    <a:ext uri="{9D8B030D-6E8A-4147-A177-3AD203B41FA5}">
                      <a16:colId xmlns:a16="http://schemas.microsoft.com/office/drawing/2014/main" val="2858771727"/>
                    </a:ext>
                  </a:extLst>
                </a:gridCol>
              </a:tblGrid>
              <a:tr h="549656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React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100" b="0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react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StyleSheet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} </a:t>
                      </a: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100" b="0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react-native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App = </a:t>
                      </a:r>
                      <a:r>
                        <a:rPr lang="pt-BR" sz="1100" b="0" i="0" u="none" strike="noStrike" dirty="0">
                          <a:solidFill>
                            <a:srgbClr val="B9B9B9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=&gt; {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&lt;</a:t>
                      </a: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pt-BR" sz="1100" b="0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styles.container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&lt;</a:t>
                      </a: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pt-BR" sz="1100" b="0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styles.box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</a:t>
                      </a: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&gt;Caixa 1&lt;/</a:t>
                      </a: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&lt;/</a:t>
                      </a: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&lt;</a:t>
                      </a: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pt-BR" sz="1100" b="0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styles.box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</a:t>
                      </a: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&gt;Caixa 2&lt;/</a:t>
                      </a: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&lt;/</a:t>
                      </a: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&lt;/</a:t>
                      </a: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);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StyleSheet.create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container: {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flex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justifyContent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'center'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alignItems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'center'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backgroundColor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'#f0f0f0'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},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box: {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width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height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justifyContent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'center'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alignItems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'center'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backgroundColor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'#4CAF50'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margin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borderRadius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},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});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export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default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App;</a:t>
                      </a:r>
                      <a:endParaRPr lang="pt-BR" sz="2000" dirty="0">
                        <a:effectLst/>
                      </a:endParaRPr>
                    </a:p>
                  </a:txBody>
                  <a:tcPr marL="42930" marR="42930" marT="42930" marB="429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2B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6489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39AB74C-98DD-C9CD-6A8E-349D9E9D0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45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03603-CFEC-5516-F8B0-D0F2A217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para Usar o </a:t>
            </a:r>
            <a:r>
              <a:rPr lang="pt-BR" dirty="0" err="1"/>
              <a:t>View</a:t>
            </a:r>
            <a:r>
              <a:rPr lang="pt-BR" dirty="0"/>
              <a:t> de forma Eficiente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11F505-09E9-5317-3AAB-C4529524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Evite Aninhamento Excessivos:</a:t>
            </a:r>
          </a:p>
          <a:p>
            <a:pPr lvl="1"/>
            <a:r>
              <a:rPr lang="pt-BR" dirty="0"/>
              <a:t>Muitas </a:t>
            </a:r>
            <a:r>
              <a:rPr lang="pt-BR" b="1" dirty="0" err="1"/>
              <a:t>Views</a:t>
            </a:r>
            <a:r>
              <a:rPr lang="pt-BR" b="1" dirty="0"/>
              <a:t> </a:t>
            </a:r>
            <a:r>
              <a:rPr lang="pt-BR" dirty="0"/>
              <a:t>aninhadas podem impactar o desempenho.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Use </a:t>
            </a:r>
            <a:r>
              <a:rPr lang="pt-BR" b="1" dirty="0" err="1"/>
              <a:t>StyleSheet</a:t>
            </a:r>
            <a:r>
              <a:rPr lang="pt-BR" b="1" dirty="0"/>
              <a:t>:</a:t>
            </a:r>
            <a:endParaRPr lang="pt-BR" dirty="0"/>
          </a:p>
          <a:p>
            <a:pPr lvl="1"/>
            <a:r>
              <a:rPr lang="pt-BR" dirty="0"/>
              <a:t>Para melhorar a organização e o desempenho, utilize </a:t>
            </a:r>
            <a:r>
              <a:rPr lang="pt-BR" b="1" dirty="0" err="1"/>
              <a:t>StyleSheet</a:t>
            </a:r>
            <a:r>
              <a:rPr lang="pt-BR" b="1" dirty="0"/>
              <a:t> </a:t>
            </a:r>
            <a:r>
              <a:rPr lang="pt-BR" dirty="0"/>
              <a:t>em vez de estilos </a:t>
            </a:r>
            <a:r>
              <a:rPr lang="pt-BR" dirty="0" err="1"/>
              <a:t>inline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Componentize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Crie componentes reutilizáveis para evitar repetição de código.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Teste em Diferentes Dispositivos:</a:t>
            </a:r>
          </a:p>
          <a:p>
            <a:pPr lvl="1"/>
            <a:r>
              <a:rPr lang="pt-BR" dirty="0"/>
              <a:t>Verifique se o layout funciona bem em diferentes tamanhos de tela.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149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F797F-1E21-A7F4-66F6-F8FF58F3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o componente </a:t>
            </a:r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429DC-1D14-615C-5D41-8E9BED2E8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Importância:</a:t>
            </a:r>
          </a:p>
          <a:p>
            <a:pPr marL="0" indent="0">
              <a:buNone/>
            </a:pPr>
            <a:r>
              <a:rPr lang="pt-BR" dirty="0"/>
              <a:t>Fundamental para a criação de layouts no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.</a:t>
            </a:r>
          </a:p>
          <a:p>
            <a:r>
              <a:rPr lang="pt-BR" dirty="0"/>
              <a:t>Flexibilidade:</a:t>
            </a:r>
          </a:p>
          <a:p>
            <a:pPr marL="0" indent="0">
              <a:buNone/>
            </a:pPr>
            <a:r>
              <a:rPr lang="pt-BR" dirty="0"/>
              <a:t>Oferece controle total sobre o posicionamento e estilização de elementos.</a:t>
            </a:r>
          </a:p>
          <a:p>
            <a:r>
              <a:rPr lang="pt-BR" dirty="0"/>
              <a:t>Próximos Passos:</a:t>
            </a:r>
          </a:p>
          <a:p>
            <a:pPr marL="0" indent="0">
              <a:buNone/>
            </a:pPr>
            <a:r>
              <a:rPr lang="pt-BR" dirty="0"/>
              <a:t>Explore outros componentes como </a:t>
            </a:r>
            <a:r>
              <a:rPr lang="pt-BR" b="1" dirty="0" err="1"/>
              <a:t>ScrollView</a:t>
            </a:r>
            <a:r>
              <a:rPr lang="pt-BR" dirty="0"/>
              <a:t>, </a:t>
            </a:r>
            <a:r>
              <a:rPr lang="pt-BR" b="1" dirty="0" err="1"/>
              <a:t>Flatlist</a:t>
            </a:r>
            <a:r>
              <a:rPr lang="pt-BR" b="1" dirty="0"/>
              <a:t> </a:t>
            </a:r>
            <a:r>
              <a:rPr lang="pt-BR" dirty="0"/>
              <a:t>e </a:t>
            </a:r>
            <a:r>
              <a:rPr lang="pt-BR" b="1" dirty="0" err="1"/>
              <a:t>SafeAreaView</a:t>
            </a:r>
            <a:r>
              <a:rPr lang="pt-BR" dirty="0"/>
              <a:t> para criar interfaces mais complexas.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04114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461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Tema do Office</vt:lpstr>
      <vt:lpstr>React Native- &lt;VIEW /&gt;</vt:lpstr>
      <vt:lpstr>O que é o Componente View?</vt:lpstr>
      <vt:lpstr>Principais Características</vt:lpstr>
      <vt:lpstr>Exemplo prático</vt:lpstr>
      <vt:lpstr>Dicas para Usar o View de forma Eficiente</vt:lpstr>
      <vt:lpstr>Resumo sobre o componente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Rodrigues Santos</dc:creator>
  <cp:lastModifiedBy>Lucas Rodrigues Santos</cp:lastModifiedBy>
  <cp:revision>4</cp:revision>
  <dcterms:created xsi:type="dcterms:W3CDTF">2025-03-16T00:51:49Z</dcterms:created>
  <dcterms:modified xsi:type="dcterms:W3CDTF">2025-03-16T01:17:10Z</dcterms:modified>
</cp:coreProperties>
</file>