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886C-3BC0-4908-A95C-2402B269B598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7F93-1E49-4EE4-B476-E00414CF62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87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886C-3BC0-4908-A95C-2402B269B598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7F93-1E49-4EE4-B476-E00414CF62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91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886C-3BC0-4908-A95C-2402B269B598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7F93-1E49-4EE4-B476-E00414CF62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0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886C-3BC0-4908-A95C-2402B269B598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7F93-1E49-4EE4-B476-E00414CF62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13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886C-3BC0-4908-A95C-2402B269B598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7F93-1E49-4EE4-B476-E00414CF62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0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886C-3BC0-4908-A95C-2402B269B598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7F93-1E49-4EE4-B476-E00414CF62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89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886C-3BC0-4908-A95C-2402B269B598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7F93-1E49-4EE4-B476-E00414CF62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91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886C-3BC0-4908-A95C-2402B269B598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7F93-1E49-4EE4-B476-E00414CF62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6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886C-3BC0-4908-A95C-2402B269B598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7F93-1E49-4EE4-B476-E00414CF62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44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886C-3BC0-4908-A95C-2402B269B598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7F93-1E49-4EE4-B476-E00414CF62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85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886C-3BC0-4908-A95C-2402B269B598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7F93-1E49-4EE4-B476-E00414CF62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48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8886C-3BC0-4908-A95C-2402B269B598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7F93-1E49-4EE4-B476-E00414CF62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62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alone</a:t>
            </a:r>
            <a:r>
              <a:rPr lang="fr-FR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01694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</dc:creator>
  <cp:lastModifiedBy>DELL</cp:lastModifiedBy>
  <cp:revision>1</cp:revision>
  <dcterms:created xsi:type="dcterms:W3CDTF">2024-12-26T00:48:04Z</dcterms:created>
  <dcterms:modified xsi:type="dcterms:W3CDTF">2024-12-26T00:48:28Z</dcterms:modified>
</cp:coreProperties>
</file>