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BA1-3874-6EE3-618A-84DE3B22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6CB7-696F-4CB8-EF78-8ABF55A1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B16B-E0CD-0309-6B6C-524BD1D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BE4C-65A7-FA51-0F1B-3C4AA79F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3AB7-85D9-F6C6-8532-27BC2B98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D5BC-E5AC-52A7-FC81-AC2C07BE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1F25E-4F45-B83D-051B-865ADD3A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E5AC-BDB9-393D-3F3F-5CFDEBC2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2234-2FC8-F811-7C3E-CC54B64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615F-67F1-EC23-0989-E8530D6E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28FFB-0C9F-E277-69FF-E72F8E628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A2300-7D0D-64CD-48DB-CC09D901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5D66-3323-4D71-EC36-9E98E5E9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A72D-1625-3D67-1A68-A1203AA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DF52-F34E-D655-F3CB-FF5B77BF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8659-31EF-A690-BC62-3B442B89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D6C4-6E50-8B67-0A44-04246367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7775-FEA0-DF3E-89DD-1AC8C8BC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C971-7FE4-25B1-DCDD-2DCBC828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848E-4986-DD55-437E-B8B246D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6FFB-AC7B-AB94-9D4C-BDD98957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1D88-D233-F429-497B-70843157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A07C-DDC7-EDE3-381A-E64D2EBF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74E8-859C-E242-3A2C-C7317BAC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C2B4-100D-5361-87E1-FA8471E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8EF-BD20-EFBC-1B14-51A7AEC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ED5-9E50-7651-98DE-0AE249F9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FF02-32EE-B0ED-E5ED-019486FED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2DCA-6F6F-0F8B-A191-72982286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F575-62DE-84E0-A7E5-446273F1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BCD8E-FBD4-4E1E-7AF0-E49BD4EB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9D6-3022-1C53-A57D-33FE3CB5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C3AF2-3B45-0C06-5F12-535DC1C6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6FE3-9105-838F-2F16-6DC74C9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E4B1B-A008-4B88-6EB7-F9413891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70AC-04FB-36C2-5104-7C9EC541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34F40-D094-180B-40AA-4FF0B91C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FC02B-4EB6-083D-9304-DBFC8DAB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AF0D3-422E-C821-9CB4-5898ED8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BF6F-5FFF-DFCC-565F-2B9AA99C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4C1EF-80CF-AD4F-38C2-A7391F38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70F92-6ED9-0AD0-CEC0-83FB071C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ADDEA-B1E5-10E1-12D9-BF972A5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69F42-BF1D-CE2A-B890-F1A56BC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FA82D-3F45-F8A3-4A47-3C1C276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D1DF-6E16-F410-ABE2-FCBD3BF5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89C4-871A-8799-064B-3B4F94AF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F476-1607-CE9F-531A-56A589F6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F51A-40A3-934E-5CFF-D6D00333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3CA2-3997-EFEF-047E-97405B62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8457-7270-F7E0-DDBE-8B882660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63ACB-A564-568C-4006-0BE927BA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499B-6D25-682B-A3A2-7D26372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12874-40B9-B7BD-636E-39424691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19B5-E15A-C5F3-5A9D-C446F6AD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20F1-E9F0-021C-4640-F062E160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4223-6C85-2031-6685-95A6B8E0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4040F-FB37-D65A-FCA8-66A0104F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7C41B-0CF5-F407-60F7-F84BD06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EDF6-8F29-B9E1-157F-C7B68E74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B609-F598-CA96-F771-C5FF2ED84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2F06-8C54-452F-B0E8-025EA06337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40C4-82BB-E6D6-562C-72DC15E5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FE9E-B145-9EEC-C94D-166D8B2BE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415F-5F6E-4E77-BDA4-DD16897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6419B6-00AF-E729-928A-48CED7A4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FUNCTIONAL &amp; NON-FUNCTIONAL REQUIREMENTS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7A103-E866-BC30-5B4A-ECB427FE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/>
              <a:t>Functional Requirements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use of python and its external libraries.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 Intent Recognition.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Dataset Creation.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Dataset Exploration.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Face Detection &amp; Recognition.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Response Generation.</a:t>
            </a:r>
          </a:p>
          <a:p>
            <a:pPr marL="457200" indent="-457200" algn="just">
              <a:buAutoNum type="arabicPeriod" startAt="2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Perform as expected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56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C48-080A-AA36-4AEB-91AD6AD1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"/>
            <a:ext cx="10515600" cy="5594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4252-3D46-DA35-CD58-8B5733A0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955198"/>
            <a:ext cx="10515600" cy="4947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Non-Functional Requirement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+mj-lt"/>
              </a:rPr>
              <a:t>The code should follow python programming standards.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Efficient execution.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Data Security.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User Friendly Interface.</a:t>
            </a:r>
          </a:p>
          <a:p>
            <a:pPr marL="514350" indent="-514350">
              <a:buAutoNum type="arabicPeriod"/>
            </a:pPr>
            <a:r>
              <a:rPr lang="en-US" sz="2400">
                <a:latin typeface="+mj-lt"/>
              </a:rPr>
              <a:t>User Flexibility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3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FUNCTIONAL &amp; NON-FUNCTIONAL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&amp; NON-FUNCTIONAL REQUIREMENTS</dc:title>
  <dc:creator>Ahmed Bokhari</dc:creator>
  <cp:lastModifiedBy>Ahmed Bokhari</cp:lastModifiedBy>
  <cp:revision>2</cp:revision>
  <dcterms:created xsi:type="dcterms:W3CDTF">2024-01-12T15:20:29Z</dcterms:created>
  <dcterms:modified xsi:type="dcterms:W3CDTF">2024-01-12T15:36:37Z</dcterms:modified>
</cp:coreProperties>
</file>