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DB185-CDFE-4590-8AE8-79B2C160152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2C546B-0A0C-425F-AD4C-452E62C8C65D}">
      <dgm:prSet phldrT="[Text]"/>
      <dgm:spPr/>
      <dgm:t>
        <a:bodyPr/>
        <a:lstStyle/>
        <a:p>
          <a:r>
            <a:rPr lang="en-IN" dirty="0">
              <a:solidFill>
                <a:schemeClr val="accent2">
                  <a:lumMod val="60000"/>
                  <a:lumOff val="40000"/>
                </a:schemeClr>
              </a:solidFill>
            </a:rPr>
            <a:t>Specialist</a:t>
          </a:r>
        </a:p>
      </dgm:t>
    </dgm:pt>
    <dgm:pt modelId="{4FB30542-2447-4450-9289-2D0A03203FE1}" type="parTrans" cxnId="{06898C3D-582B-4871-8443-86FCD137AABE}">
      <dgm:prSet/>
      <dgm:spPr/>
      <dgm:t>
        <a:bodyPr/>
        <a:lstStyle/>
        <a:p>
          <a:endParaRPr lang="en-IN"/>
        </a:p>
      </dgm:t>
    </dgm:pt>
    <dgm:pt modelId="{BF034822-97D1-413D-BC7D-D6075F525463}" type="sibTrans" cxnId="{06898C3D-582B-4871-8443-86FCD137AABE}">
      <dgm:prSet/>
      <dgm:spPr/>
      <dgm:t>
        <a:bodyPr/>
        <a:lstStyle/>
        <a:p>
          <a:endParaRPr lang="en-IN"/>
        </a:p>
      </dgm:t>
    </dgm:pt>
    <dgm:pt modelId="{C9DD696D-5AEC-43A5-B0B9-BB939FE28D39}">
      <dgm:prSet phldrT="[Text]"/>
      <dgm:spPr/>
      <dgm:t>
        <a:bodyPr/>
        <a:lstStyle/>
        <a:p>
          <a:r>
            <a:rPr lang="en-IN" dirty="0">
              <a:solidFill>
                <a:schemeClr val="accent2">
                  <a:lumMod val="60000"/>
                  <a:lumOff val="40000"/>
                </a:schemeClr>
              </a:solidFill>
            </a:rPr>
            <a:t>Monitor</a:t>
          </a:r>
          <a:r>
            <a:rPr lang="en-IN" dirty="0"/>
            <a:t> </a:t>
          </a:r>
          <a:r>
            <a:rPr lang="en-IN" dirty="0">
              <a:solidFill>
                <a:schemeClr val="accent2">
                  <a:lumMod val="60000"/>
                  <a:lumOff val="40000"/>
                </a:schemeClr>
              </a:solidFill>
            </a:rPr>
            <a:t>evaluator</a:t>
          </a:r>
        </a:p>
      </dgm:t>
    </dgm:pt>
    <dgm:pt modelId="{E6F901E5-B718-4A96-99D5-A4532A8A6EE4}" type="parTrans" cxnId="{4E87B081-F470-4593-8B1B-6DF5EF58E33D}">
      <dgm:prSet/>
      <dgm:spPr/>
      <dgm:t>
        <a:bodyPr/>
        <a:lstStyle/>
        <a:p>
          <a:endParaRPr lang="en-IN"/>
        </a:p>
      </dgm:t>
    </dgm:pt>
    <dgm:pt modelId="{94CD0E93-67CA-4141-8689-CFCF77EB80AE}" type="sibTrans" cxnId="{4E87B081-F470-4593-8B1B-6DF5EF58E33D}">
      <dgm:prSet/>
      <dgm:spPr/>
      <dgm:t>
        <a:bodyPr/>
        <a:lstStyle/>
        <a:p>
          <a:endParaRPr lang="en-IN"/>
        </a:p>
      </dgm:t>
    </dgm:pt>
    <dgm:pt modelId="{0DCC3C46-2928-42DB-A87E-216DD7547824}">
      <dgm:prSet phldrT="[Text]"/>
      <dgm:spPr/>
      <dgm:t>
        <a:bodyPr/>
        <a:lstStyle/>
        <a:p>
          <a:r>
            <a:rPr lang="en-IN" dirty="0">
              <a:solidFill>
                <a:srgbClr val="00B0F0"/>
              </a:solidFill>
            </a:rPr>
            <a:t>Implementor</a:t>
          </a:r>
        </a:p>
      </dgm:t>
    </dgm:pt>
    <dgm:pt modelId="{6988A2F9-0336-4910-9B37-EC141D891E7C}" type="parTrans" cxnId="{E26BBAC1-D196-4EF3-8584-7D350C4DCE1D}">
      <dgm:prSet/>
      <dgm:spPr/>
      <dgm:t>
        <a:bodyPr/>
        <a:lstStyle/>
        <a:p>
          <a:endParaRPr lang="en-IN"/>
        </a:p>
      </dgm:t>
    </dgm:pt>
    <dgm:pt modelId="{C22C72ED-8518-42FA-80DD-6EFA4E64326B}" type="sibTrans" cxnId="{E26BBAC1-D196-4EF3-8584-7D350C4DCE1D}">
      <dgm:prSet/>
      <dgm:spPr/>
      <dgm:t>
        <a:bodyPr/>
        <a:lstStyle/>
        <a:p>
          <a:endParaRPr lang="en-IN"/>
        </a:p>
      </dgm:t>
    </dgm:pt>
    <dgm:pt modelId="{66E8A887-DC8D-4D11-B999-A23FBD6F29A6}">
      <dgm:prSet phldrT="[Text]"/>
      <dgm:spPr/>
      <dgm:t>
        <a:bodyPr/>
        <a:lstStyle/>
        <a:p>
          <a:r>
            <a:rPr lang="en-IN">
              <a:solidFill>
                <a:srgbClr val="7030A0"/>
              </a:solidFill>
            </a:rPr>
            <a:t>CO- Ordinators</a:t>
          </a:r>
          <a:endParaRPr lang="en-IN" dirty="0">
            <a:solidFill>
              <a:srgbClr val="7030A0"/>
            </a:solidFill>
          </a:endParaRPr>
        </a:p>
      </dgm:t>
    </dgm:pt>
    <dgm:pt modelId="{11D0E90C-AEA0-4417-A57B-D8630A6D3E96}" type="parTrans" cxnId="{37F89551-7B51-4A42-B40C-698E07568532}">
      <dgm:prSet/>
      <dgm:spPr/>
      <dgm:t>
        <a:bodyPr/>
        <a:lstStyle/>
        <a:p>
          <a:endParaRPr lang="en-IN"/>
        </a:p>
      </dgm:t>
    </dgm:pt>
    <dgm:pt modelId="{391D9440-F5C8-4165-916A-1C0F5F91DFE6}" type="sibTrans" cxnId="{37F89551-7B51-4A42-B40C-698E07568532}">
      <dgm:prSet/>
      <dgm:spPr/>
      <dgm:t>
        <a:bodyPr/>
        <a:lstStyle/>
        <a:p>
          <a:endParaRPr lang="en-IN"/>
        </a:p>
      </dgm:t>
    </dgm:pt>
    <dgm:pt modelId="{0FF00A34-15C4-442C-9FBF-874ED31D818E}">
      <dgm:prSet phldrT="[Text]"/>
      <dgm:spPr/>
      <dgm:t>
        <a:bodyPr/>
        <a:lstStyle/>
        <a:p>
          <a:r>
            <a:rPr lang="en-IN" dirty="0">
              <a:solidFill>
                <a:srgbClr val="00B0F0"/>
              </a:solidFill>
            </a:rPr>
            <a:t>Team</a:t>
          </a:r>
          <a:r>
            <a:rPr lang="en-IN" dirty="0"/>
            <a:t> </a:t>
          </a:r>
          <a:r>
            <a:rPr lang="en-IN" dirty="0">
              <a:solidFill>
                <a:srgbClr val="00B0F0"/>
              </a:solidFill>
            </a:rPr>
            <a:t>Worker</a:t>
          </a:r>
        </a:p>
      </dgm:t>
    </dgm:pt>
    <dgm:pt modelId="{99B9C5EF-813C-4F74-86C9-53D41282D5F1}" type="parTrans" cxnId="{A68D28A6-DBA7-451C-896C-3120E3E207A4}">
      <dgm:prSet/>
      <dgm:spPr/>
      <dgm:t>
        <a:bodyPr/>
        <a:lstStyle/>
        <a:p>
          <a:endParaRPr lang="en-IN"/>
        </a:p>
      </dgm:t>
    </dgm:pt>
    <dgm:pt modelId="{41039B8E-14D5-46F5-B372-16CFA94C630F}" type="sibTrans" cxnId="{A68D28A6-DBA7-451C-896C-3120E3E207A4}">
      <dgm:prSet/>
      <dgm:spPr/>
      <dgm:t>
        <a:bodyPr/>
        <a:lstStyle/>
        <a:p>
          <a:endParaRPr lang="en-IN"/>
        </a:p>
      </dgm:t>
    </dgm:pt>
    <dgm:pt modelId="{6703375B-3FB1-4A63-8C3A-7405E87307A7}">
      <dgm:prSet phldrT="[Text]"/>
      <dgm:spPr/>
      <dgm:t>
        <a:bodyPr/>
        <a:lstStyle/>
        <a:p>
          <a:r>
            <a:rPr lang="en-IN" dirty="0">
              <a:solidFill>
                <a:srgbClr val="7030A0"/>
              </a:solidFill>
            </a:rPr>
            <a:t>Resource</a:t>
          </a:r>
          <a:r>
            <a:rPr lang="en-IN" dirty="0"/>
            <a:t> </a:t>
          </a:r>
          <a:r>
            <a:rPr lang="en-IN" dirty="0">
              <a:solidFill>
                <a:srgbClr val="7030A0"/>
              </a:solidFill>
            </a:rPr>
            <a:t>Investigator</a:t>
          </a:r>
        </a:p>
      </dgm:t>
    </dgm:pt>
    <dgm:pt modelId="{13BB5472-00A2-455B-ABFF-1343BA7F58F1}" type="parTrans" cxnId="{9C7727FE-658C-4BDF-98F7-D5C6FCD6BE92}">
      <dgm:prSet/>
      <dgm:spPr/>
      <dgm:t>
        <a:bodyPr/>
        <a:lstStyle/>
        <a:p>
          <a:endParaRPr lang="en-IN"/>
        </a:p>
      </dgm:t>
    </dgm:pt>
    <dgm:pt modelId="{389B9D71-45AD-4E4E-934A-9B4500259322}" type="sibTrans" cxnId="{9C7727FE-658C-4BDF-98F7-D5C6FCD6BE92}">
      <dgm:prSet/>
      <dgm:spPr/>
      <dgm:t>
        <a:bodyPr/>
        <a:lstStyle/>
        <a:p>
          <a:endParaRPr lang="en-IN"/>
        </a:p>
      </dgm:t>
    </dgm:pt>
    <dgm:pt modelId="{A7C2464B-9CB8-492F-9752-3584616CC4F2}" type="pres">
      <dgm:prSet presAssocID="{180DB185-CDFE-4590-8AE8-79B2C160152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2F7EFB-4487-448C-AFD1-03828E03152F}" type="pres">
      <dgm:prSet presAssocID="{1F2C546B-0A0C-425F-AD4C-452E62C8C65D}" presName="vertOne" presStyleCnt="0"/>
      <dgm:spPr/>
    </dgm:pt>
    <dgm:pt modelId="{E9F0EF77-6E3E-4535-9142-82AE20EC29A1}" type="pres">
      <dgm:prSet presAssocID="{1F2C546B-0A0C-425F-AD4C-452E62C8C65D}" presName="txOne" presStyleLbl="node0" presStyleIdx="0" presStyleCnt="1" custLinFactNeighborX="0">
        <dgm:presLayoutVars>
          <dgm:chPref val="3"/>
        </dgm:presLayoutVars>
      </dgm:prSet>
      <dgm:spPr/>
    </dgm:pt>
    <dgm:pt modelId="{39435418-8064-4779-9796-90ADC6D755B3}" type="pres">
      <dgm:prSet presAssocID="{1F2C546B-0A0C-425F-AD4C-452E62C8C65D}" presName="parTransOne" presStyleCnt="0"/>
      <dgm:spPr/>
    </dgm:pt>
    <dgm:pt modelId="{6E1C9111-9C8E-4D26-B35F-F41E55EF43AD}" type="pres">
      <dgm:prSet presAssocID="{1F2C546B-0A0C-425F-AD4C-452E62C8C65D}" presName="horzOne" presStyleCnt="0"/>
      <dgm:spPr/>
    </dgm:pt>
    <dgm:pt modelId="{52BA2FF8-B9F4-4196-BFF7-80F2020B297A}" type="pres">
      <dgm:prSet presAssocID="{C9DD696D-5AEC-43A5-B0B9-BB939FE28D39}" presName="vertTwo" presStyleCnt="0"/>
      <dgm:spPr/>
    </dgm:pt>
    <dgm:pt modelId="{245B3807-7E98-4523-9A50-4F32F98D11C5}" type="pres">
      <dgm:prSet presAssocID="{C9DD696D-5AEC-43A5-B0B9-BB939FE28D39}" presName="txTwo" presStyleLbl="node2" presStyleIdx="0" presStyleCnt="2">
        <dgm:presLayoutVars>
          <dgm:chPref val="3"/>
        </dgm:presLayoutVars>
      </dgm:prSet>
      <dgm:spPr/>
    </dgm:pt>
    <dgm:pt modelId="{3C226008-6B47-4D00-ACF4-7531C1673984}" type="pres">
      <dgm:prSet presAssocID="{C9DD696D-5AEC-43A5-B0B9-BB939FE28D39}" presName="parTransTwo" presStyleCnt="0"/>
      <dgm:spPr/>
    </dgm:pt>
    <dgm:pt modelId="{415FE516-C86C-4F02-9613-2DDD295BE565}" type="pres">
      <dgm:prSet presAssocID="{C9DD696D-5AEC-43A5-B0B9-BB939FE28D39}" presName="horzTwo" presStyleCnt="0"/>
      <dgm:spPr/>
    </dgm:pt>
    <dgm:pt modelId="{FF6E3B86-F41A-4B46-BA39-338136DD17C6}" type="pres">
      <dgm:prSet presAssocID="{0DCC3C46-2928-42DB-A87E-216DD7547824}" presName="vertThree" presStyleCnt="0"/>
      <dgm:spPr/>
    </dgm:pt>
    <dgm:pt modelId="{D32C2DDF-1D5E-418A-99DC-1AB3A7FDEE31}" type="pres">
      <dgm:prSet presAssocID="{0DCC3C46-2928-42DB-A87E-216DD7547824}" presName="txThree" presStyleLbl="node3" presStyleIdx="0" presStyleCnt="3">
        <dgm:presLayoutVars>
          <dgm:chPref val="3"/>
        </dgm:presLayoutVars>
      </dgm:prSet>
      <dgm:spPr/>
    </dgm:pt>
    <dgm:pt modelId="{DDC4A010-857D-44E3-9613-20CF89296FB7}" type="pres">
      <dgm:prSet presAssocID="{0DCC3C46-2928-42DB-A87E-216DD7547824}" presName="horzThree" presStyleCnt="0"/>
      <dgm:spPr/>
    </dgm:pt>
    <dgm:pt modelId="{59782867-42AE-4ADF-9D07-600B468A3CA9}" type="pres">
      <dgm:prSet presAssocID="{C22C72ED-8518-42FA-80DD-6EFA4E64326B}" presName="sibSpaceThree" presStyleCnt="0"/>
      <dgm:spPr/>
    </dgm:pt>
    <dgm:pt modelId="{30E41390-721A-4DC6-8DD5-931D015E162A}" type="pres">
      <dgm:prSet presAssocID="{66E8A887-DC8D-4D11-B999-A23FBD6F29A6}" presName="vertThree" presStyleCnt="0"/>
      <dgm:spPr/>
    </dgm:pt>
    <dgm:pt modelId="{926269D4-3CD1-4DD7-8F92-CC997CE75DF0}" type="pres">
      <dgm:prSet presAssocID="{66E8A887-DC8D-4D11-B999-A23FBD6F29A6}" presName="txThree" presStyleLbl="node3" presStyleIdx="1" presStyleCnt="3">
        <dgm:presLayoutVars>
          <dgm:chPref val="3"/>
        </dgm:presLayoutVars>
      </dgm:prSet>
      <dgm:spPr/>
    </dgm:pt>
    <dgm:pt modelId="{DC2FD59A-301A-4C0F-B121-82F244CD024B}" type="pres">
      <dgm:prSet presAssocID="{66E8A887-DC8D-4D11-B999-A23FBD6F29A6}" presName="horzThree" presStyleCnt="0"/>
      <dgm:spPr/>
    </dgm:pt>
    <dgm:pt modelId="{EDACA2D8-B4B2-43B8-953E-54641C4F1F7F}" type="pres">
      <dgm:prSet presAssocID="{94CD0E93-67CA-4141-8689-CFCF77EB80AE}" presName="sibSpaceTwo" presStyleCnt="0"/>
      <dgm:spPr/>
    </dgm:pt>
    <dgm:pt modelId="{74A07A11-85D8-4697-9964-8F1822EDFD8D}" type="pres">
      <dgm:prSet presAssocID="{0FF00A34-15C4-442C-9FBF-874ED31D818E}" presName="vertTwo" presStyleCnt="0"/>
      <dgm:spPr/>
    </dgm:pt>
    <dgm:pt modelId="{F7B6AF5E-B3AB-4D5C-91CE-B00A66AB5AA6}" type="pres">
      <dgm:prSet presAssocID="{0FF00A34-15C4-442C-9FBF-874ED31D818E}" presName="txTwo" presStyleLbl="node2" presStyleIdx="1" presStyleCnt="2">
        <dgm:presLayoutVars>
          <dgm:chPref val="3"/>
        </dgm:presLayoutVars>
      </dgm:prSet>
      <dgm:spPr/>
    </dgm:pt>
    <dgm:pt modelId="{E3DD5E16-E02F-4642-8BEF-650522BCC6BF}" type="pres">
      <dgm:prSet presAssocID="{0FF00A34-15C4-442C-9FBF-874ED31D818E}" presName="parTransTwo" presStyleCnt="0"/>
      <dgm:spPr/>
    </dgm:pt>
    <dgm:pt modelId="{7E45F8A3-2D20-418C-A4A0-9E4CC27524DB}" type="pres">
      <dgm:prSet presAssocID="{0FF00A34-15C4-442C-9FBF-874ED31D818E}" presName="horzTwo" presStyleCnt="0"/>
      <dgm:spPr/>
    </dgm:pt>
    <dgm:pt modelId="{2AC43069-C7EF-41AC-916E-DF9C764A4B7B}" type="pres">
      <dgm:prSet presAssocID="{6703375B-3FB1-4A63-8C3A-7405E87307A7}" presName="vertThree" presStyleCnt="0"/>
      <dgm:spPr/>
    </dgm:pt>
    <dgm:pt modelId="{513AEE36-1434-4181-A91A-0BD686723CE5}" type="pres">
      <dgm:prSet presAssocID="{6703375B-3FB1-4A63-8C3A-7405E87307A7}" presName="txThree" presStyleLbl="node3" presStyleIdx="2" presStyleCnt="3">
        <dgm:presLayoutVars>
          <dgm:chPref val="3"/>
        </dgm:presLayoutVars>
      </dgm:prSet>
      <dgm:spPr/>
    </dgm:pt>
    <dgm:pt modelId="{9AC092B3-9A37-47D9-9F12-350DD5720C6D}" type="pres">
      <dgm:prSet presAssocID="{6703375B-3FB1-4A63-8C3A-7405E87307A7}" presName="horzThree" presStyleCnt="0"/>
      <dgm:spPr/>
    </dgm:pt>
  </dgm:ptLst>
  <dgm:cxnLst>
    <dgm:cxn modelId="{93B57435-0ED5-448D-B2BE-43A68FE19575}" type="presOf" srcId="{180DB185-CDFE-4590-8AE8-79B2C1601520}" destId="{A7C2464B-9CB8-492F-9752-3584616CC4F2}" srcOrd="0" destOrd="0" presId="urn:microsoft.com/office/officeart/2005/8/layout/hierarchy4"/>
    <dgm:cxn modelId="{06898C3D-582B-4871-8443-86FCD137AABE}" srcId="{180DB185-CDFE-4590-8AE8-79B2C1601520}" destId="{1F2C546B-0A0C-425F-AD4C-452E62C8C65D}" srcOrd="0" destOrd="0" parTransId="{4FB30542-2447-4450-9289-2D0A03203FE1}" sibTransId="{BF034822-97D1-413D-BC7D-D6075F525463}"/>
    <dgm:cxn modelId="{26E4D349-5CD4-428F-8694-09A3EF1C33BE}" type="presOf" srcId="{6703375B-3FB1-4A63-8C3A-7405E87307A7}" destId="{513AEE36-1434-4181-A91A-0BD686723CE5}" srcOrd="0" destOrd="0" presId="urn:microsoft.com/office/officeart/2005/8/layout/hierarchy4"/>
    <dgm:cxn modelId="{4884534A-95E2-4648-8E46-73A5CE650D0E}" type="presOf" srcId="{C9DD696D-5AEC-43A5-B0B9-BB939FE28D39}" destId="{245B3807-7E98-4523-9A50-4F32F98D11C5}" srcOrd="0" destOrd="0" presId="urn:microsoft.com/office/officeart/2005/8/layout/hierarchy4"/>
    <dgm:cxn modelId="{37F89551-7B51-4A42-B40C-698E07568532}" srcId="{C9DD696D-5AEC-43A5-B0B9-BB939FE28D39}" destId="{66E8A887-DC8D-4D11-B999-A23FBD6F29A6}" srcOrd="1" destOrd="0" parTransId="{11D0E90C-AEA0-4417-A57B-D8630A6D3E96}" sibTransId="{391D9440-F5C8-4165-916A-1C0F5F91DFE6}"/>
    <dgm:cxn modelId="{4E87B081-F470-4593-8B1B-6DF5EF58E33D}" srcId="{1F2C546B-0A0C-425F-AD4C-452E62C8C65D}" destId="{C9DD696D-5AEC-43A5-B0B9-BB939FE28D39}" srcOrd="0" destOrd="0" parTransId="{E6F901E5-B718-4A96-99D5-A4532A8A6EE4}" sibTransId="{94CD0E93-67CA-4141-8689-CFCF77EB80AE}"/>
    <dgm:cxn modelId="{A68D28A6-DBA7-451C-896C-3120E3E207A4}" srcId="{1F2C546B-0A0C-425F-AD4C-452E62C8C65D}" destId="{0FF00A34-15C4-442C-9FBF-874ED31D818E}" srcOrd="1" destOrd="0" parTransId="{99B9C5EF-813C-4F74-86C9-53D41282D5F1}" sibTransId="{41039B8E-14D5-46F5-B372-16CFA94C630F}"/>
    <dgm:cxn modelId="{E26BBAC1-D196-4EF3-8584-7D350C4DCE1D}" srcId="{C9DD696D-5AEC-43A5-B0B9-BB939FE28D39}" destId="{0DCC3C46-2928-42DB-A87E-216DD7547824}" srcOrd="0" destOrd="0" parTransId="{6988A2F9-0336-4910-9B37-EC141D891E7C}" sibTransId="{C22C72ED-8518-42FA-80DD-6EFA4E64326B}"/>
    <dgm:cxn modelId="{25C45DC6-E589-4FA9-9458-B3255EAD9C93}" type="presOf" srcId="{66E8A887-DC8D-4D11-B999-A23FBD6F29A6}" destId="{926269D4-3CD1-4DD7-8F92-CC997CE75DF0}" srcOrd="0" destOrd="0" presId="urn:microsoft.com/office/officeart/2005/8/layout/hierarchy4"/>
    <dgm:cxn modelId="{8312ABE1-522C-41DD-844A-49D8FCB3A055}" type="presOf" srcId="{0FF00A34-15C4-442C-9FBF-874ED31D818E}" destId="{F7B6AF5E-B3AB-4D5C-91CE-B00A66AB5AA6}" srcOrd="0" destOrd="0" presId="urn:microsoft.com/office/officeart/2005/8/layout/hierarchy4"/>
    <dgm:cxn modelId="{4F39FCE3-8B3D-4987-A5F3-2B0C226F7BBA}" type="presOf" srcId="{1F2C546B-0A0C-425F-AD4C-452E62C8C65D}" destId="{E9F0EF77-6E3E-4535-9142-82AE20EC29A1}" srcOrd="0" destOrd="0" presId="urn:microsoft.com/office/officeart/2005/8/layout/hierarchy4"/>
    <dgm:cxn modelId="{32DBC8E4-63C7-4D48-BF6B-079B9AAE3266}" type="presOf" srcId="{0DCC3C46-2928-42DB-A87E-216DD7547824}" destId="{D32C2DDF-1D5E-418A-99DC-1AB3A7FDEE31}" srcOrd="0" destOrd="0" presId="urn:microsoft.com/office/officeart/2005/8/layout/hierarchy4"/>
    <dgm:cxn modelId="{9C7727FE-658C-4BDF-98F7-D5C6FCD6BE92}" srcId="{0FF00A34-15C4-442C-9FBF-874ED31D818E}" destId="{6703375B-3FB1-4A63-8C3A-7405E87307A7}" srcOrd="0" destOrd="0" parTransId="{13BB5472-00A2-455B-ABFF-1343BA7F58F1}" sibTransId="{389B9D71-45AD-4E4E-934A-9B4500259322}"/>
    <dgm:cxn modelId="{694A0CE3-69E1-487D-9358-9F8D9EC4349A}" type="presParOf" srcId="{A7C2464B-9CB8-492F-9752-3584616CC4F2}" destId="{B42F7EFB-4487-448C-AFD1-03828E03152F}" srcOrd="0" destOrd="0" presId="urn:microsoft.com/office/officeart/2005/8/layout/hierarchy4"/>
    <dgm:cxn modelId="{6B735C04-2BD2-477E-9F61-BF6EE35864C7}" type="presParOf" srcId="{B42F7EFB-4487-448C-AFD1-03828E03152F}" destId="{E9F0EF77-6E3E-4535-9142-82AE20EC29A1}" srcOrd="0" destOrd="0" presId="urn:microsoft.com/office/officeart/2005/8/layout/hierarchy4"/>
    <dgm:cxn modelId="{5E2255C3-3CD7-47C2-B499-EA63B912CF6E}" type="presParOf" srcId="{B42F7EFB-4487-448C-AFD1-03828E03152F}" destId="{39435418-8064-4779-9796-90ADC6D755B3}" srcOrd="1" destOrd="0" presId="urn:microsoft.com/office/officeart/2005/8/layout/hierarchy4"/>
    <dgm:cxn modelId="{C62A2267-CFE6-4922-983F-DEDE2D45A618}" type="presParOf" srcId="{B42F7EFB-4487-448C-AFD1-03828E03152F}" destId="{6E1C9111-9C8E-4D26-B35F-F41E55EF43AD}" srcOrd="2" destOrd="0" presId="urn:microsoft.com/office/officeart/2005/8/layout/hierarchy4"/>
    <dgm:cxn modelId="{DB6E9C16-A5A2-49DA-8368-03C344E666B6}" type="presParOf" srcId="{6E1C9111-9C8E-4D26-B35F-F41E55EF43AD}" destId="{52BA2FF8-B9F4-4196-BFF7-80F2020B297A}" srcOrd="0" destOrd="0" presId="urn:microsoft.com/office/officeart/2005/8/layout/hierarchy4"/>
    <dgm:cxn modelId="{2DD9DD5B-9FBC-4518-B596-4257BC1FA87D}" type="presParOf" srcId="{52BA2FF8-B9F4-4196-BFF7-80F2020B297A}" destId="{245B3807-7E98-4523-9A50-4F32F98D11C5}" srcOrd="0" destOrd="0" presId="urn:microsoft.com/office/officeart/2005/8/layout/hierarchy4"/>
    <dgm:cxn modelId="{9B9E1E1E-088A-412C-B765-49E30509168F}" type="presParOf" srcId="{52BA2FF8-B9F4-4196-BFF7-80F2020B297A}" destId="{3C226008-6B47-4D00-ACF4-7531C1673984}" srcOrd="1" destOrd="0" presId="urn:microsoft.com/office/officeart/2005/8/layout/hierarchy4"/>
    <dgm:cxn modelId="{08533533-09E7-4713-9BB8-4864AAF20613}" type="presParOf" srcId="{52BA2FF8-B9F4-4196-BFF7-80F2020B297A}" destId="{415FE516-C86C-4F02-9613-2DDD295BE565}" srcOrd="2" destOrd="0" presId="urn:microsoft.com/office/officeart/2005/8/layout/hierarchy4"/>
    <dgm:cxn modelId="{AE7264DC-8AC6-480B-816F-0B8587B7A676}" type="presParOf" srcId="{415FE516-C86C-4F02-9613-2DDD295BE565}" destId="{FF6E3B86-F41A-4B46-BA39-338136DD17C6}" srcOrd="0" destOrd="0" presId="urn:microsoft.com/office/officeart/2005/8/layout/hierarchy4"/>
    <dgm:cxn modelId="{9004B74A-0B1D-440F-A10B-E430717EF239}" type="presParOf" srcId="{FF6E3B86-F41A-4B46-BA39-338136DD17C6}" destId="{D32C2DDF-1D5E-418A-99DC-1AB3A7FDEE31}" srcOrd="0" destOrd="0" presId="urn:microsoft.com/office/officeart/2005/8/layout/hierarchy4"/>
    <dgm:cxn modelId="{7C3FECEF-EBB3-4DB2-BC0B-09D3A3EAD594}" type="presParOf" srcId="{FF6E3B86-F41A-4B46-BA39-338136DD17C6}" destId="{DDC4A010-857D-44E3-9613-20CF89296FB7}" srcOrd="1" destOrd="0" presId="urn:microsoft.com/office/officeart/2005/8/layout/hierarchy4"/>
    <dgm:cxn modelId="{A2F4DE79-8CE8-44BA-8965-1B7F05A58488}" type="presParOf" srcId="{415FE516-C86C-4F02-9613-2DDD295BE565}" destId="{59782867-42AE-4ADF-9D07-600B468A3CA9}" srcOrd="1" destOrd="0" presId="urn:microsoft.com/office/officeart/2005/8/layout/hierarchy4"/>
    <dgm:cxn modelId="{AA3491F9-1755-4606-8DCD-614A270D54A1}" type="presParOf" srcId="{415FE516-C86C-4F02-9613-2DDD295BE565}" destId="{30E41390-721A-4DC6-8DD5-931D015E162A}" srcOrd="2" destOrd="0" presId="urn:microsoft.com/office/officeart/2005/8/layout/hierarchy4"/>
    <dgm:cxn modelId="{326D8CFD-DBFE-4A18-BAE3-EB1BB336B6EE}" type="presParOf" srcId="{30E41390-721A-4DC6-8DD5-931D015E162A}" destId="{926269D4-3CD1-4DD7-8F92-CC997CE75DF0}" srcOrd="0" destOrd="0" presId="urn:microsoft.com/office/officeart/2005/8/layout/hierarchy4"/>
    <dgm:cxn modelId="{613F8C4F-1558-4B8A-8B6E-B30844325F8F}" type="presParOf" srcId="{30E41390-721A-4DC6-8DD5-931D015E162A}" destId="{DC2FD59A-301A-4C0F-B121-82F244CD024B}" srcOrd="1" destOrd="0" presId="urn:microsoft.com/office/officeart/2005/8/layout/hierarchy4"/>
    <dgm:cxn modelId="{CD25D8AD-299D-4ED3-A2CB-0DB840090958}" type="presParOf" srcId="{6E1C9111-9C8E-4D26-B35F-F41E55EF43AD}" destId="{EDACA2D8-B4B2-43B8-953E-54641C4F1F7F}" srcOrd="1" destOrd="0" presId="urn:microsoft.com/office/officeart/2005/8/layout/hierarchy4"/>
    <dgm:cxn modelId="{C29EC815-7EC9-4615-8641-1A80B12403B7}" type="presParOf" srcId="{6E1C9111-9C8E-4D26-B35F-F41E55EF43AD}" destId="{74A07A11-85D8-4697-9964-8F1822EDFD8D}" srcOrd="2" destOrd="0" presId="urn:microsoft.com/office/officeart/2005/8/layout/hierarchy4"/>
    <dgm:cxn modelId="{167D9AA1-FF31-459B-9000-CFFBB4669D0A}" type="presParOf" srcId="{74A07A11-85D8-4697-9964-8F1822EDFD8D}" destId="{F7B6AF5E-B3AB-4D5C-91CE-B00A66AB5AA6}" srcOrd="0" destOrd="0" presId="urn:microsoft.com/office/officeart/2005/8/layout/hierarchy4"/>
    <dgm:cxn modelId="{CA4A0944-5860-4DC2-B2C4-76003EDD3EA2}" type="presParOf" srcId="{74A07A11-85D8-4697-9964-8F1822EDFD8D}" destId="{E3DD5E16-E02F-4642-8BEF-650522BCC6BF}" srcOrd="1" destOrd="0" presId="urn:microsoft.com/office/officeart/2005/8/layout/hierarchy4"/>
    <dgm:cxn modelId="{BBC67DC1-1525-44AB-BC1C-11D85C9B0B6A}" type="presParOf" srcId="{74A07A11-85D8-4697-9964-8F1822EDFD8D}" destId="{7E45F8A3-2D20-418C-A4A0-9E4CC27524DB}" srcOrd="2" destOrd="0" presId="urn:microsoft.com/office/officeart/2005/8/layout/hierarchy4"/>
    <dgm:cxn modelId="{813BB943-B9CD-400B-8090-D5D5FF1ABD3A}" type="presParOf" srcId="{7E45F8A3-2D20-418C-A4A0-9E4CC27524DB}" destId="{2AC43069-C7EF-41AC-916E-DF9C764A4B7B}" srcOrd="0" destOrd="0" presId="urn:microsoft.com/office/officeart/2005/8/layout/hierarchy4"/>
    <dgm:cxn modelId="{8AEF4FC4-928C-45CD-9821-17AD7152ACDF}" type="presParOf" srcId="{2AC43069-C7EF-41AC-916E-DF9C764A4B7B}" destId="{513AEE36-1434-4181-A91A-0BD686723CE5}" srcOrd="0" destOrd="0" presId="urn:microsoft.com/office/officeart/2005/8/layout/hierarchy4"/>
    <dgm:cxn modelId="{1590A37F-7F9F-4C05-8B33-0FB3263FF83F}" type="presParOf" srcId="{2AC43069-C7EF-41AC-916E-DF9C764A4B7B}" destId="{9AC092B3-9A37-47D9-9F12-350DD5720C6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0EF77-6E3E-4535-9142-82AE20EC29A1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Specialist</a:t>
          </a:r>
        </a:p>
      </dsp:txBody>
      <dsp:txXfrm>
        <a:off x="40162" y="39556"/>
        <a:ext cx="10435274" cy="1252135"/>
      </dsp:txXfrm>
    </dsp:sp>
    <dsp:sp modelId="{245B3807-7E98-4523-9A50-4F32F98D11C5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Monitor</a:t>
          </a:r>
          <a:r>
            <a:rPr lang="en-IN" sz="4300" kern="1200" dirty="0"/>
            <a:t> </a:t>
          </a:r>
          <a:r>
            <a:rPr lang="en-IN" sz="4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evaluator</a:t>
          </a:r>
        </a:p>
      </dsp:txBody>
      <dsp:txXfrm>
        <a:off x="40162" y="1549601"/>
        <a:ext cx="6789627" cy="1252135"/>
      </dsp:txXfrm>
    </dsp:sp>
    <dsp:sp modelId="{D32C2DDF-1D5E-418A-99DC-1AB3A7FDEE31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solidFill>
                <a:srgbClr val="00B0F0"/>
              </a:solidFill>
            </a:rPr>
            <a:t>Implementor</a:t>
          </a:r>
        </a:p>
      </dsp:txBody>
      <dsp:txXfrm>
        <a:off x="40162" y="3059646"/>
        <a:ext cx="3285231" cy="1252135"/>
      </dsp:txXfrm>
    </dsp:sp>
    <dsp:sp modelId="{926269D4-3CD1-4DD7-8F92-CC997CE75DF0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>
              <a:solidFill>
                <a:srgbClr val="7030A0"/>
              </a:solidFill>
            </a:rPr>
            <a:t>CO- Ordinators</a:t>
          </a:r>
          <a:endParaRPr lang="en-IN" sz="3500" kern="1200" dirty="0">
            <a:solidFill>
              <a:srgbClr val="7030A0"/>
            </a:solidFill>
          </a:endParaRPr>
        </a:p>
      </dsp:txBody>
      <dsp:txXfrm>
        <a:off x="3544558" y="3059646"/>
        <a:ext cx="3285231" cy="1252135"/>
      </dsp:txXfrm>
    </dsp:sp>
    <dsp:sp modelId="{F7B6AF5E-B3AB-4D5C-91CE-B00A66AB5AA6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>
              <a:solidFill>
                <a:srgbClr val="00B0F0"/>
              </a:solidFill>
            </a:rPr>
            <a:t>Team</a:t>
          </a:r>
          <a:r>
            <a:rPr lang="en-IN" sz="4300" kern="1200" dirty="0"/>
            <a:t> </a:t>
          </a:r>
          <a:r>
            <a:rPr lang="en-IN" sz="4300" kern="1200" dirty="0">
              <a:solidFill>
                <a:srgbClr val="00B0F0"/>
              </a:solidFill>
            </a:rPr>
            <a:t>Worker</a:t>
          </a:r>
        </a:p>
      </dsp:txBody>
      <dsp:txXfrm>
        <a:off x="7190205" y="1549601"/>
        <a:ext cx="3285231" cy="1252135"/>
      </dsp:txXfrm>
    </dsp:sp>
    <dsp:sp modelId="{513AEE36-1434-4181-A91A-0BD686723CE5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solidFill>
                <a:srgbClr val="7030A0"/>
              </a:solidFill>
            </a:rPr>
            <a:t>Resource</a:t>
          </a:r>
          <a:r>
            <a:rPr lang="en-IN" sz="3500" kern="1200" dirty="0"/>
            <a:t> </a:t>
          </a:r>
          <a:r>
            <a:rPr lang="en-IN" sz="3500" kern="1200" dirty="0">
              <a:solidFill>
                <a:srgbClr val="7030A0"/>
              </a:solidFill>
            </a:rPr>
            <a:t>Investigator</a:t>
          </a:r>
        </a:p>
      </dsp:txBody>
      <dsp:txXfrm>
        <a:off x="7190205" y="3059646"/>
        <a:ext cx="3285231" cy="1252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393E-7D20-CB7C-C62C-1F722CD44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EF64D-DE74-8E1D-A772-592B90849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E58D-DE44-AB93-B869-0B41F849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64A4-5316-4E46-B336-9193886A4BCE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30C50-3036-ACFD-D09F-A7475ED2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43476-B30A-3B1E-5E24-FD04D725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10D-D42A-4833-88B6-FFD17A63B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53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CA38-BB73-D5AA-A372-383A587D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9C90-3DE0-2E26-59BB-B8C5D588C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38D8-822D-9045-93CA-52965A0E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64A4-5316-4E46-B336-9193886A4BCE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4DFE-52B1-1B28-5A4D-B7022D3A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5E57-145A-0489-9663-D2291E3C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10D-D42A-4833-88B6-FFD17A63B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1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6AFAD-D11C-3CDC-DEEE-C51BBE36C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30427-C671-8B96-B9B3-186777597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C7823-7C26-93B8-DEF6-F08DE6EF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64A4-5316-4E46-B336-9193886A4BCE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7FD9-5F57-D9C2-F4DE-45296214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ED5FB-57ED-763D-803E-C271BB4A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10D-D42A-4833-88B6-FFD17A63B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7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8D93-F232-A968-0601-6B7A0954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E8BE-83F4-E9DD-E224-5DFD68F2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FC96-396B-8BE6-6038-97EA4B21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64A4-5316-4E46-B336-9193886A4BCE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F10F-6DA1-2CD6-C1B1-CDACF589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09EFA-3484-059E-66DA-281AD5EB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10D-D42A-4833-88B6-FFD17A63B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5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ECFE-698D-2C6B-12E2-43F8F51F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EB945-239D-0784-DC3D-02889125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2646-8DA7-0356-F67C-7740E7B4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64A4-5316-4E46-B336-9193886A4BCE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714A-BA9E-03FC-05D1-064D1D2C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332A1-FD31-0C32-B539-545ACC39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10D-D42A-4833-88B6-FFD17A63B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19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39D2-8EC2-0B5F-CF90-A3E5497F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C346-4960-87AE-6651-216F23F5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3DCBE-8EC5-C474-C5B8-6FFA053A0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42F8-F1C0-2952-10FC-5FB636BF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64A4-5316-4E46-B336-9193886A4BCE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E8E77-0F98-DBF7-EC64-BB5FE2E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9D543-57D7-0280-8E10-93D3C729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10D-D42A-4833-88B6-FFD17A63B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35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12F2-7549-63AC-3136-A52343A9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DA43F-F56F-5D8E-9546-E6DC8436B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4A0EC-F609-1485-E8B0-E59690BEF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04AEA-F0D0-5193-67AB-015714770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9B635-6592-7991-BD53-3A3D4BA86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8FB30-73F5-1FCC-A0A3-BEDD2136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64A4-5316-4E46-B336-9193886A4BCE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751E8-DAF4-5804-3045-BFC1E8FB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FCE48-7412-210E-A9D8-00373EDD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10D-D42A-4833-88B6-FFD17A63B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70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9B0D-B933-496B-FE83-85B9B09F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DFDE7-2EC6-4069-1084-215B9108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64A4-5316-4E46-B336-9193886A4BCE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B14A8-D753-B1A8-FBF0-42B6B2E5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86629-A4B3-66A1-B2B5-61304B46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10D-D42A-4833-88B6-FFD17A63B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29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A0339-5D6A-92A0-3924-779EA180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64A4-5316-4E46-B336-9193886A4BCE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81C0B-6209-BEE9-751C-E37FD446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8BDE9-210C-AF0C-2B3D-55366D8D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10D-D42A-4833-88B6-FFD17A63B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75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6D5A-295D-BF4A-9EE5-B7F167A5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D9F9-3A51-12A4-3D3E-A224FFC8B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F6E2F-35DC-100F-F218-45605974D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2E868-52F9-240C-8769-96000114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64A4-5316-4E46-B336-9193886A4BCE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923F-80A6-83ED-64D2-6A2F678D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ED59F-1043-5419-5DC3-3BFA087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10D-D42A-4833-88B6-FFD17A63B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2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E07F-2BF4-94F7-E89D-410E525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64E6B-B76F-B97A-6CC9-F3D16C615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F63D9-BFAF-BBE8-45FC-E5B2C7C49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B8181-0ED6-D39A-C205-74DB31C5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64A4-5316-4E46-B336-9193886A4BCE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03F19-2906-4C0C-873B-45444520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4B5AF-2BD5-148B-4066-F6A05668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10D-D42A-4833-88B6-FFD17A63B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3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B8C57-AF0F-01EB-D519-2918DC84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B013-FE1A-4ED0-EB91-859D16804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9D97-F9E9-E266-98A1-A7B474B82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264A4-5316-4E46-B336-9193886A4BCE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C6CAE-C21A-A39B-6BA0-802541299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AD829-F978-DFDA-0512-7218A115C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310D-D42A-4833-88B6-FFD17A63B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95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EACA-3F14-4D43-2CBC-B96DDB35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ROLES DISCUSSION(Belbin ’s Team Role)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B30FCB-B471-5CBD-F56F-1B7EA6874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3901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36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ROLES DISCUSSION(Belbin ’s Team Role)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DISCUSSION(Belbin ’s Team Role)</dc:title>
  <dc:creator>Ramandeep Kaur</dc:creator>
  <cp:lastModifiedBy>Ramandeep Kaur</cp:lastModifiedBy>
  <cp:revision>1</cp:revision>
  <dcterms:created xsi:type="dcterms:W3CDTF">2024-01-15T04:56:27Z</dcterms:created>
  <dcterms:modified xsi:type="dcterms:W3CDTF">2024-01-15T05:19:05Z</dcterms:modified>
</cp:coreProperties>
</file>