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97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301" r:id="rId19"/>
    <p:sldId id="303" r:id="rId20"/>
    <p:sldId id="304" r:id="rId21"/>
    <p:sldId id="305" r:id="rId22"/>
    <p:sldId id="306" r:id="rId23"/>
    <p:sldId id="294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77AD5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73400"/>
            <a:ext cx="284480" cy="232410"/>
          </a:xfrm>
          <a:custGeom>
            <a:avLst/>
            <a:gdLst/>
            <a:ahLst/>
            <a:cxnLst/>
            <a:rect l="l" t="t" r="r" b="b"/>
            <a:pathLst>
              <a:path w="284480" h="232410">
                <a:moveTo>
                  <a:pt x="284199" y="0"/>
                </a:moveTo>
                <a:lnTo>
                  <a:pt x="0" y="231979"/>
                </a:lnTo>
              </a:path>
            </a:pathLst>
          </a:custGeom>
          <a:ln w="25400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8144" y="3041904"/>
            <a:ext cx="1502410" cy="368935"/>
          </a:xfrm>
          <a:custGeom>
            <a:avLst/>
            <a:gdLst/>
            <a:ahLst/>
            <a:cxnLst/>
            <a:rect l="l" t="t" r="r" b="b"/>
            <a:pathLst>
              <a:path w="1502410" h="368935">
                <a:moveTo>
                  <a:pt x="1427217" y="335967"/>
                </a:moveTo>
                <a:lnTo>
                  <a:pt x="1456601" y="368426"/>
                </a:lnTo>
                <a:lnTo>
                  <a:pt x="1471722" y="368651"/>
                </a:lnTo>
                <a:lnTo>
                  <a:pt x="1485271" y="363267"/>
                </a:lnTo>
                <a:lnTo>
                  <a:pt x="1495820" y="353192"/>
                </a:lnTo>
                <a:lnTo>
                  <a:pt x="1500088" y="343535"/>
                </a:lnTo>
                <a:lnTo>
                  <a:pt x="1461935" y="343535"/>
                </a:lnTo>
                <a:lnTo>
                  <a:pt x="1427217" y="335967"/>
                </a:lnTo>
                <a:close/>
              </a:path>
              <a:path w="1502410" h="368935">
                <a:moveTo>
                  <a:pt x="1432655" y="311195"/>
                </a:moveTo>
                <a:lnTo>
                  <a:pt x="1427391" y="323088"/>
                </a:lnTo>
                <a:lnTo>
                  <a:pt x="1427217" y="335967"/>
                </a:lnTo>
                <a:lnTo>
                  <a:pt x="1461935" y="343535"/>
                </a:lnTo>
                <a:lnTo>
                  <a:pt x="1467396" y="318770"/>
                </a:lnTo>
                <a:lnTo>
                  <a:pt x="1432655" y="311195"/>
                </a:lnTo>
                <a:close/>
              </a:path>
              <a:path w="1502410" h="368935">
                <a:moveTo>
                  <a:pt x="1457662" y="293727"/>
                </a:moveTo>
                <a:lnTo>
                  <a:pt x="1444107" y="299116"/>
                </a:lnTo>
                <a:lnTo>
                  <a:pt x="1433528" y="309221"/>
                </a:lnTo>
                <a:lnTo>
                  <a:pt x="1432655" y="311195"/>
                </a:lnTo>
                <a:lnTo>
                  <a:pt x="1467396" y="318770"/>
                </a:lnTo>
                <a:lnTo>
                  <a:pt x="1461935" y="343535"/>
                </a:lnTo>
                <a:lnTo>
                  <a:pt x="1500088" y="343535"/>
                </a:lnTo>
                <a:lnTo>
                  <a:pt x="1501940" y="339344"/>
                </a:lnTo>
                <a:lnTo>
                  <a:pt x="1502144" y="324205"/>
                </a:lnTo>
                <a:lnTo>
                  <a:pt x="1496717" y="310626"/>
                </a:lnTo>
                <a:lnTo>
                  <a:pt x="1486598" y="300071"/>
                </a:lnTo>
                <a:lnTo>
                  <a:pt x="1472730" y="294005"/>
                </a:lnTo>
                <a:lnTo>
                  <a:pt x="1457662" y="293727"/>
                </a:lnTo>
                <a:close/>
              </a:path>
              <a:path w="1502410" h="368935">
                <a:moveTo>
                  <a:pt x="5410" y="0"/>
                </a:moveTo>
                <a:lnTo>
                  <a:pt x="0" y="24892"/>
                </a:lnTo>
                <a:lnTo>
                  <a:pt x="1427217" y="335967"/>
                </a:lnTo>
                <a:lnTo>
                  <a:pt x="1427391" y="323088"/>
                </a:lnTo>
                <a:lnTo>
                  <a:pt x="1432655" y="311195"/>
                </a:lnTo>
                <a:lnTo>
                  <a:pt x="541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28667" y="6248400"/>
            <a:ext cx="669290" cy="609600"/>
          </a:xfrm>
          <a:custGeom>
            <a:avLst/>
            <a:gdLst/>
            <a:ahLst/>
            <a:cxnLst/>
            <a:rect l="l" t="t" r="r" b="b"/>
            <a:pathLst>
              <a:path w="669289" h="609600">
                <a:moveTo>
                  <a:pt x="668915" y="0"/>
                </a:moveTo>
                <a:lnTo>
                  <a:pt x="0" y="609599"/>
                </a:lnTo>
              </a:path>
            </a:pathLst>
          </a:custGeom>
          <a:ln w="25400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65300" y="4737100"/>
            <a:ext cx="223520" cy="1613535"/>
          </a:xfrm>
          <a:custGeom>
            <a:avLst/>
            <a:gdLst/>
            <a:ahLst/>
            <a:cxnLst/>
            <a:rect l="l" t="t" r="r" b="b"/>
            <a:pathLst>
              <a:path w="223519" h="1613535">
                <a:moveTo>
                  <a:pt x="0" y="0"/>
                </a:moveTo>
                <a:lnTo>
                  <a:pt x="223012" y="1613369"/>
                </a:lnTo>
              </a:path>
            </a:pathLst>
          </a:custGeom>
          <a:ln w="25400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1850" y="2235200"/>
            <a:ext cx="1080770" cy="1115060"/>
          </a:xfrm>
          <a:custGeom>
            <a:avLst/>
            <a:gdLst/>
            <a:ahLst/>
            <a:cxnLst/>
            <a:rect l="l" t="t" r="r" b="b"/>
            <a:pathLst>
              <a:path w="1080770" h="1115060">
                <a:moveTo>
                  <a:pt x="0" y="0"/>
                </a:moveTo>
                <a:lnTo>
                  <a:pt x="1080389" y="1114552"/>
                </a:lnTo>
              </a:path>
            </a:pathLst>
          </a:custGeom>
          <a:ln w="25400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00050" y="3384550"/>
            <a:ext cx="1511935" cy="2385060"/>
          </a:xfrm>
          <a:custGeom>
            <a:avLst/>
            <a:gdLst/>
            <a:ahLst/>
            <a:cxnLst/>
            <a:rect l="l" t="t" r="r" b="b"/>
            <a:pathLst>
              <a:path w="1511935" h="2385060">
                <a:moveTo>
                  <a:pt x="0" y="1638300"/>
                </a:moveTo>
                <a:lnTo>
                  <a:pt x="768159" y="2384501"/>
                </a:lnTo>
              </a:path>
              <a:path w="1511935" h="2385060">
                <a:moveTo>
                  <a:pt x="6350" y="1606169"/>
                </a:moveTo>
                <a:lnTo>
                  <a:pt x="1298067" y="1314450"/>
                </a:lnTo>
              </a:path>
              <a:path w="1511935" h="2385060">
                <a:moveTo>
                  <a:pt x="1511427" y="0"/>
                </a:moveTo>
                <a:lnTo>
                  <a:pt x="0" y="1540256"/>
                </a:lnTo>
              </a:path>
            </a:pathLst>
          </a:custGeom>
          <a:ln w="25400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74000">
              <a:schemeClr val="tx2">
                <a:lumMod val="60000"/>
                <a:lumOff val="40000"/>
              </a:schemeClr>
            </a:gs>
            <a:gs pos="83000">
              <a:schemeClr val="tx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944" y="2140267"/>
            <a:ext cx="4605655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944" y="2751899"/>
            <a:ext cx="5016500" cy="242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77AD5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4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3" Type="http://schemas.openxmlformats.org/officeDocument/2006/relationships/image" Target="../media/image190.png"/><Relationship Id="rId21" Type="http://schemas.openxmlformats.org/officeDocument/2006/relationships/image" Target="../media/image205.png"/><Relationship Id="rId7" Type="http://schemas.openxmlformats.org/officeDocument/2006/relationships/image" Target="../media/image174.png"/><Relationship Id="rId12" Type="http://schemas.openxmlformats.org/officeDocument/2006/relationships/image" Target="../media/image176.png"/><Relationship Id="rId17" Type="http://schemas.openxmlformats.org/officeDocument/2006/relationships/image" Target="../media/image201.png"/><Relationship Id="rId2" Type="http://schemas.openxmlformats.org/officeDocument/2006/relationships/image" Target="../media/image189.png"/><Relationship Id="rId16" Type="http://schemas.openxmlformats.org/officeDocument/2006/relationships/image" Target="../media/image200.png"/><Relationship Id="rId20" Type="http://schemas.openxmlformats.org/officeDocument/2006/relationships/image" Target="../media/image2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11" Type="http://schemas.openxmlformats.org/officeDocument/2006/relationships/image" Target="../media/image196.png"/><Relationship Id="rId5" Type="http://schemas.openxmlformats.org/officeDocument/2006/relationships/image" Target="../media/image192.png"/><Relationship Id="rId15" Type="http://schemas.openxmlformats.org/officeDocument/2006/relationships/image" Target="../media/image199.png"/><Relationship Id="rId23" Type="http://schemas.openxmlformats.org/officeDocument/2006/relationships/image" Target="../media/image14.png"/><Relationship Id="rId10" Type="http://schemas.openxmlformats.org/officeDocument/2006/relationships/image" Target="../media/image195.png"/><Relationship Id="rId19" Type="http://schemas.openxmlformats.org/officeDocument/2006/relationships/image" Target="../media/image203.png"/><Relationship Id="rId4" Type="http://schemas.openxmlformats.org/officeDocument/2006/relationships/image" Target="../media/image191.png"/><Relationship Id="rId9" Type="http://schemas.openxmlformats.org/officeDocument/2006/relationships/image" Target="../media/image194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20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jpg"/><Relationship Id="rId2" Type="http://schemas.openxmlformats.org/officeDocument/2006/relationships/image" Target="../media/image2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jpg"/><Relationship Id="rId2" Type="http://schemas.openxmlformats.org/officeDocument/2006/relationships/image" Target="../media/image2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2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21" Type="http://schemas.openxmlformats.org/officeDocument/2006/relationships/image" Target="../media/image213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ashanth-purushotham-ab898522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215.png"/><Relationship Id="rId7" Type="http://schemas.openxmlformats.org/officeDocument/2006/relationships/image" Target="../media/image218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ka.ms/AzureSentinel" TargetMode="External"/><Relationship Id="rId5" Type="http://schemas.openxmlformats.org/officeDocument/2006/relationships/image" Target="../media/image217.png"/><Relationship Id="rId10" Type="http://schemas.openxmlformats.org/officeDocument/2006/relationships/image" Target="../media/image221.png"/><Relationship Id="rId4" Type="http://schemas.openxmlformats.org/officeDocument/2006/relationships/image" Target="../media/image216.png"/><Relationship Id="rId9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55" Type="http://schemas.openxmlformats.org/officeDocument/2006/relationships/image" Target="../media/image68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9" Type="http://schemas.openxmlformats.org/officeDocument/2006/relationships/image" Target="../media/image42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image" Target="../media/image71.png"/><Relationship Id="rId5" Type="http://schemas.openxmlformats.org/officeDocument/2006/relationships/image" Target="../media/image18.png"/><Relationship Id="rId61" Type="http://schemas.openxmlformats.org/officeDocument/2006/relationships/image" Target="../media/image74.png"/><Relationship Id="rId19" Type="http://schemas.openxmlformats.org/officeDocument/2006/relationships/image" Target="../media/image3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56" Type="http://schemas.openxmlformats.org/officeDocument/2006/relationships/image" Target="../media/image69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Relationship Id="rId3" Type="http://schemas.openxmlformats.org/officeDocument/2006/relationships/image" Target="../media/image16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59" Type="http://schemas.openxmlformats.org/officeDocument/2006/relationships/image" Target="../media/image72.png"/><Relationship Id="rId20" Type="http://schemas.openxmlformats.org/officeDocument/2006/relationships/image" Target="../media/image33.png"/><Relationship Id="rId41" Type="http://schemas.openxmlformats.org/officeDocument/2006/relationships/image" Target="../media/image54.png"/><Relationship Id="rId54" Type="http://schemas.openxmlformats.org/officeDocument/2006/relationships/image" Target="../media/image67.png"/><Relationship Id="rId6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57" Type="http://schemas.openxmlformats.org/officeDocument/2006/relationships/image" Target="../media/image70.png"/><Relationship Id="rId10" Type="http://schemas.openxmlformats.org/officeDocument/2006/relationships/image" Target="../media/image23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60" Type="http://schemas.openxmlformats.org/officeDocument/2006/relationships/image" Target="../media/image7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9" Type="http://schemas.openxmlformats.org/officeDocument/2006/relationships/image" Target="../media/image136.png"/><Relationship Id="rId21" Type="http://schemas.openxmlformats.org/officeDocument/2006/relationships/image" Target="../media/image118.png"/><Relationship Id="rId34" Type="http://schemas.openxmlformats.org/officeDocument/2006/relationships/image" Target="../media/image131.png"/><Relationship Id="rId42" Type="http://schemas.openxmlformats.org/officeDocument/2006/relationships/image" Target="../media/image139.png"/><Relationship Id="rId47" Type="http://schemas.openxmlformats.org/officeDocument/2006/relationships/image" Target="../media/image144.png"/><Relationship Id="rId50" Type="http://schemas.openxmlformats.org/officeDocument/2006/relationships/image" Target="../media/image14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9" Type="http://schemas.openxmlformats.org/officeDocument/2006/relationships/image" Target="../media/image126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45" Type="http://schemas.openxmlformats.org/officeDocument/2006/relationships/image" Target="../media/image142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49" Type="http://schemas.openxmlformats.org/officeDocument/2006/relationships/image" Target="../media/image7.emf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4" Type="http://schemas.openxmlformats.org/officeDocument/2006/relationships/image" Target="../media/image141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43" Type="http://schemas.openxmlformats.org/officeDocument/2006/relationships/image" Target="../media/image140.png"/><Relationship Id="rId48" Type="http://schemas.openxmlformats.org/officeDocument/2006/relationships/image" Target="../media/image145.png"/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Relationship Id="rId46" Type="http://schemas.openxmlformats.org/officeDocument/2006/relationships/image" Target="../media/image143.png"/><Relationship Id="rId20" Type="http://schemas.openxmlformats.org/officeDocument/2006/relationships/image" Target="../media/image117.png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75000">
              <a:schemeClr val="tx2">
                <a:lumMod val="60000"/>
                <a:lumOff val="40000"/>
              </a:schemeClr>
            </a:gs>
            <a:gs pos="83000">
              <a:schemeClr val="tx2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D9BA8-45D9-8E75-EA46-C9B5EA6C468F}"/>
              </a:ext>
            </a:extLst>
          </p:cNvPr>
          <p:cNvGrpSpPr/>
          <p:nvPr/>
        </p:nvGrpSpPr>
        <p:grpSpPr>
          <a:xfrm>
            <a:off x="609600" y="5948494"/>
            <a:ext cx="7418436" cy="757106"/>
            <a:chOff x="1799937" y="7538632"/>
            <a:chExt cx="5496790" cy="74482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A7B715-8A45-9149-6F01-4E128C844EA8}"/>
                </a:ext>
              </a:extLst>
            </p:cNvPr>
            <p:cNvSpPr/>
            <p:nvPr/>
          </p:nvSpPr>
          <p:spPr>
            <a:xfrm>
              <a:off x="1812637" y="7538632"/>
              <a:ext cx="5407890" cy="707886"/>
            </a:xfrm>
            <a:prstGeom prst="roundRect">
              <a:avLst/>
            </a:prstGeom>
            <a:solidFill>
              <a:srgbClr val="FFDE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DDE525-FE02-AA50-A04F-7B851B2649B2}"/>
                </a:ext>
              </a:extLst>
            </p:cNvPr>
            <p:cNvSpPr txBox="1"/>
            <p:nvPr/>
          </p:nvSpPr>
          <p:spPr>
            <a:xfrm>
              <a:off x="1799937" y="7575571"/>
              <a:ext cx="549679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sz="40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5" name="Picture 6" descr="Download YouTube Logo in SVG Vector or PNG File Format - Logo.wine">
            <a:extLst>
              <a:ext uri="{FF2B5EF4-FFF2-40B4-BE49-F238E27FC236}">
                <a16:creationId xmlns:a16="http://schemas.microsoft.com/office/drawing/2014/main" id="{B0C9548D-4597-7BDC-F2BB-5E7CCA7F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80" y="6177094"/>
            <a:ext cx="399817" cy="2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GitHub Logos and Usage · GitHub">
            <a:extLst>
              <a:ext uri="{FF2B5EF4-FFF2-40B4-BE49-F238E27FC236}">
                <a16:creationId xmlns:a16="http://schemas.microsoft.com/office/drawing/2014/main" id="{3F2295D3-B27E-22E7-1CBA-499FD3CCE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942" y="6161832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370C8E54-FA2C-5592-2D6F-F305C2F6C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" y="6197119"/>
            <a:ext cx="32258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0B5D5A-30FB-A475-7BCD-7A4661274FBB}"/>
              </a:ext>
            </a:extLst>
          </p:cNvPr>
          <p:cNvSpPr txBox="1"/>
          <p:nvPr/>
        </p:nvSpPr>
        <p:spPr>
          <a:xfrm>
            <a:off x="1080655" y="6135276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@samikroy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1FEAF-E5D3-39FB-8C18-E2E03B18A268}"/>
              </a:ext>
            </a:extLst>
          </p:cNvPr>
          <p:cNvSpPr txBox="1"/>
          <p:nvPr/>
        </p:nvSpPr>
        <p:spPr>
          <a:xfrm>
            <a:off x="2897895" y="6116865"/>
            <a:ext cx="1283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@samikroy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F60F7-73B8-D511-1E8C-FC9A468F474E}"/>
              </a:ext>
            </a:extLst>
          </p:cNvPr>
          <p:cNvSpPr txBox="1"/>
          <p:nvPr/>
        </p:nvSpPr>
        <p:spPr>
          <a:xfrm>
            <a:off x="4615860" y="6116865"/>
            <a:ext cx="1506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@roysamik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55C0EFC3-5CD4-69F7-244E-6A830C41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800" y="6185483"/>
            <a:ext cx="326379" cy="26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BFC188-7611-1084-0E53-050CEEAA84F4}"/>
              </a:ext>
            </a:extLst>
          </p:cNvPr>
          <p:cNvSpPr txBox="1"/>
          <p:nvPr/>
        </p:nvSpPr>
        <p:spPr>
          <a:xfrm>
            <a:off x="6477000" y="6103010"/>
            <a:ext cx="145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@roy_samik</a:t>
            </a:r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5FF1CC7F-B7CE-9E99-7E4E-D3D548E539C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3" t="10926" r="28646" b="19599"/>
          <a:stretch/>
        </p:blipFill>
        <p:spPr>
          <a:xfrm>
            <a:off x="2971800" y="4191000"/>
            <a:ext cx="1609024" cy="133984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4ACFF580-5546-0457-2058-20DF846961C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9" r="25750"/>
          <a:stretch/>
        </p:blipFill>
        <p:spPr>
          <a:xfrm>
            <a:off x="793910" y="4222612"/>
            <a:ext cx="1428235" cy="1655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2DF09F-5498-28EF-88D9-A4A4531FC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013" y="5029200"/>
            <a:ext cx="854660" cy="8546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6C3B51-A016-E118-0616-A419A87F7404}"/>
              </a:ext>
            </a:extLst>
          </p:cNvPr>
          <p:cNvSpPr txBox="1"/>
          <p:nvPr/>
        </p:nvSpPr>
        <p:spPr>
          <a:xfrm>
            <a:off x="599210" y="334880"/>
            <a:ext cx="103735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Threat management</a:t>
            </a:r>
            <a:endParaRPr lang="en-IN" sz="8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516A25-DD35-BE67-FA55-D2FB97C88B2F}"/>
              </a:ext>
            </a:extLst>
          </p:cNvPr>
          <p:cNvSpPr txBox="1"/>
          <p:nvPr/>
        </p:nvSpPr>
        <p:spPr>
          <a:xfrm>
            <a:off x="609600" y="1371600"/>
            <a:ext cx="8453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FFDE5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WORKBOOKS IN</a:t>
            </a:r>
            <a:endParaRPr lang="en-IN" sz="7200" b="1" dirty="0">
              <a:solidFill>
                <a:srgbClr val="FFDE5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9A4FEB-093E-D4CB-ECDB-C5AD6E3C9347}"/>
              </a:ext>
            </a:extLst>
          </p:cNvPr>
          <p:cNvGrpSpPr/>
          <p:nvPr/>
        </p:nvGrpSpPr>
        <p:grpSpPr>
          <a:xfrm>
            <a:off x="762000" y="3429000"/>
            <a:ext cx="5496790" cy="744825"/>
            <a:chOff x="1799937" y="7538632"/>
            <a:chExt cx="5496790" cy="74482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0EFDC1C-58A0-F27E-C5EC-28FDCED2F3E1}"/>
                </a:ext>
              </a:extLst>
            </p:cNvPr>
            <p:cNvSpPr/>
            <p:nvPr/>
          </p:nvSpPr>
          <p:spPr>
            <a:xfrm>
              <a:off x="1812637" y="7538632"/>
              <a:ext cx="5407890" cy="707886"/>
            </a:xfrm>
            <a:prstGeom prst="roundRect">
              <a:avLst/>
            </a:prstGeom>
            <a:solidFill>
              <a:srgbClr val="FFDE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712FE1-84F5-7836-E987-297B69551B22}"/>
                </a:ext>
              </a:extLst>
            </p:cNvPr>
            <p:cNvSpPr txBox="1"/>
            <p:nvPr/>
          </p:nvSpPr>
          <p:spPr>
            <a:xfrm>
              <a:off x="1799937" y="7575571"/>
              <a:ext cx="549679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MICROSOFT SENTINEL</a:t>
              </a:r>
              <a:endParaRPr lang="en-IN" sz="40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35" name="Picture 34" descr="Qr code&#10;&#10;Description automatically generated">
            <a:extLst>
              <a:ext uri="{FF2B5EF4-FFF2-40B4-BE49-F238E27FC236}">
                <a16:creationId xmlns:a16="http://schemas.microsoft.com/office/drawing/2014/main" id="{464F1DEB-90DF-6949-9303-86B1660D2A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91000"/>
            <a:ext cx="1600200" cy="1600200"/>
          </a:xfrm>
          <a:prstGeom prst="rect">
            <a:avLst/>
          </a:prstGeom>
        </p:spPr>
      </p:pic>
      <p:pic>
        <p:nvPicPr>
          <p:cNvPr id="36" name="Picture 3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1C5AC108-C4A6-76F0-2F9F-3B95520092E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r="24091"/>
          <a:stretch/>
        </p:blipFill>
        <p:spPr>
          <a:xfrm>
            <a:off x="9503449" y="4191000"/>
            <a:ext cx="268855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7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1800" y="0"/>
            <a:ext cx="2371725" cy="4232275"/>
            <a:chOff x="431800" y="0"/>
            <a:chExt cx="2371725" cy="4232275"/>
          </a:xfrm>
        </p:grpSpPr>
        <p:sp>
          <p:nvSpPr>
            <p:cNvPr id="3" name="object 3"/>
            <p:cNvSpPr/>
            <p:nvPr/>
          </p:nvSpPr>
          <p:spPr>
            <a:xfrm>
              <a:off x="857250" y="1651000"/>
              <a:ext cx="951230" cy="560705"/>
            </a:xfrm>
            <a:custGeom>
              <a:avLst/>
              <a:gdLst/>
              <a:ahLst/>
              <a:cxnLst/>
              <a:rect l="l" t="t" r="r" b="b"/>
              <a:pathLst>
                <a:path w="951230" h="560705">
                  <a:moveTo>
                    <a:pt x="950849" y="0"/>
                  </a:moveTo>
                  <a:lnTo>
                    <a:pt x="0" y="56070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800" y="1784350"/>
              <a:ext cx="876350" cy="8826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0550" y="1943100"/>
              <a:ext cx="488950" cy="495300"/>
            </a:xfrm>
            <a:custGeom>
              <a:avLst/>
              <a:gdLst/>
              <a:ahLst/>
              <a:cxnLst/>
              <a:rect l="l" t="t" r="r" b="b"/>
              <a:pathLst>
                <a:path w="488950" h="495300">
                  <a:moveTo>
                    <a:pt x="244475" y="0"/>
                  </a:moveTo>
                  <a:lnTo>
                    <a:pt x="195206" y="5031"/>
                  </a:lnTo>
                  <a:lnTo>
                    <a:pt x="149316" y="19460"/>
                  </a:lnTo>
                  <a:lnTo>
                    <a:pt x="107789" y="42293"/>
                  </a:lnTo>
                  <a:lnTo>
                    <a:pt x="71607" y="72532"/>
                  </a:lnTo>
                  <a:lnTo>
                    <a:pt x="41754" y="109184"/>
                  </a:lnTo>
                  <a:lnTo>
                    <a:pt x="19212" y="151251"/>
                  </a:lnTo>
                  <a:lnTo>
                    <a:pt x="4967" y="197738"/>
                  </a:lnTo>
                  <a:lnTo>
                    <a:pt x="0" y="247650"/>
                  </a:lnTo>
                  <a:lnTo>
                    <a:pt x="4967" y="297561"/>
                  </a:lnTo>
                  <a:lnTo>
                    <a:pt x="19212" y="344048"/>
                  </a:lnTo>
                  <a:lnTo>
                    <a:pt x="41754" y="386115"/>
                  </a:lnTo>
                  <a:lnTo>
                    <a:pt x="71607" y="422767"/>
                  </a:lnTo>
                  <a:lnTo>
                    <a:pt x="107789" y="453006"/>
                  </a:lnTo>
                  <a:lnTo>
                    <a:pt x="149316" y="475839"/>
                  </a:lnTo>
                  <a:lnTo>
                    <a:pt x="195206" y="490268"/>
                  </a:lnTo>
                  <a:lnTo>
                    <a:pt x="244475" y="495300"/>
                  </a:lnTo>
                  <a:lnTo>
                    <a:pt x="293743" y="490268"/>
                  </a:lnTo>
                  <a:lnTo>
                    <a:pt x="339633" y="475839"/>
                  </a:lnTo>
                  <a:lnTo>
                    <a:pt x="381160" y="453006"/>
                  </a:lnTo>
                  <a:lnTo>
                    <a:pt x="417342" y="422767"/>
                  </a:lnTo>
                  <a:lnTo>
                    <a:pt x="447195" y="386115"/>
                  </a:lnTo>
                  <a:lnTo>
                    <a:pt x="469737" y="344048"/>
                  </a:lnTo>
                  <a:lnTo>
                    <a:pt x="483982" y="297561"/>
                  </a:lnTo>
                  <a:lnTo>
                    <a:pt x="488950" y="247650"/>
                  </a:lnTo>
                  <a:lnTo>
                    <a:pt x="483982" y="197738"/>
                  </a:lnTo>
                  <a:lnTo>
                    <a:pt x="469737" y="151251"/>
                  </a:lnTo>
                  <a:lnTo>
                    <a:pt x="447195" y="109184"/>
                  </a:lnTo>
                  <a:lnTo>
                    <a:pt x="417342" y="72532"/>
                  </a:lnTo>
                  <a:lnTo>
                    <a:pt x="381160" y="42293"/>
                  </a:lnTo>
                  <a:lnTo>
                    <a:pt x="339633" y="19460"/>
                  </a:lnTo>
                  <a:lnTo>
                    <a:pt x="293743" y="5031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850" y="654050"/>
              <a:ext cx="1160145" cy="932815"/>
            </a:xfrm>
            <a:custGeom>
              <a:avLst/>
              <a:gdLst/>
              <a:ahLst/>
              <a:cxnLst/>
              <a:rect l="l" t="t" r="r" b="b"/>
              <a:pathLst>
                <a:path w="1160145" h="932815">
                  <a:moveTo>
                    <a:pt x="0" y="0"/>
                  </a:moveTo>
                  <a:lnTo>
                    <a:pt x="1159637" y="93281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0"/>
              <a:ext cx="156210" cy="585470"/>
            </a:xfrm>
            <a:custGeom>
              <a:avLst/>
              <a:gdLst/>
              <a:ahLst/>
              <a:cxnLst/>
              <a:rect l="l" t="t" r="r" b="b"/>
              <a:pathLst>
                <a:path w="156209" h="585470">
                  <a:moveTo>
                    <a:pt x="0" y="585215"/>
                  </a:moveTo>
                  <a:lnTo>
                    <a:pt x="156183" y="0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650" y="723900"/>
              <a:ext cx="882650" cy="8826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1400" y="8826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350" y="996950"/>
              <a:ext cx="292100" cy="273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750" y="1409700"/>
              <a:ext cx="396875" cy="396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4910" y="1521227"/>
              <a:ext cx="178014" cy="1781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900" y="419100"/>
              <a:ext cx="396875" cy="390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118" y="526561"/>
              <a:ext cx="178064" cy="1780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000" y="2679700"/>
              <a:ext cx="1533525" cy="15398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71600" y="2781300"/>
              <a:ext cx="1282700" cy="1289050"/>
            </a:xfrm>
            <a:custGeom>
              <a:avLst/>
              <a:gdLst/>
              <a:ahLst/>
              <a:cxnLst/>
              <a:rect l="l" t="t" r="r" b="b"/>
              <a:pathLst>
                <a:path w="1282700" h="1289050">
                  <a:moveTo>
                    <a:pt x="641350" y="0"/>
                  </a:moveTo>
                  <a:lnTo>
                    <a:pt x="593485" y="1767"/>
                  </a:lnTo>
                  <a:lnTo>
                    <a:pt x="546577" y="6987"/>
                  </a:lnTo>
                  <a:lnTo>
                    <a:pt x="500747" y="15535"/>
                  </a:lnTo>
                  <a:lnTo>
                    <a:pt x="456121" y="27286"/>
                  </a:lnTo>
                  <a:lnTo>
                    <a:pt x="412822" y="42116"/>
                  </a:lnTo>
                  <a:lnTo>
                    <a:pt x="370975" y="59900"/>
                  </a:lnTo>
                  <a:lnTo>
                    <a:pt x="330703" y="80513"/>
                  </a:lnTo>
                  <a:lnTo>
                    <a:pt x="292130" y="103831"/>
                  </a:lnTo>
                  <a:lnTo>
                    <a:pt x="255381" y="129730"/>
                  </a:lnTo>
                  <a:lnTo>
                    <a:pt x="220579" y="158084"/>
                  </a:lnTo>
                  <a:lnTo>
                    <a:pt x="187848" y="188769"/>
                  </a:lnTo>
                  <a:lnTo>
                    <a:pt x="157313" y="221661"/>
                  </a:lnTo>
                  <a:lnTo>
                    <a:pt x="129098" y="256634"/>
                  </a:lnTo>
                  <a:lnTo>
                    <a:pt x="103326" y="293565"/>
                  </a:lnTo>
                  <a:lnTo>
                    <a:pt x="80122" y="332329"/>
                  </a:lnTo>
                  <a:lnTo>
                    <a:pt x="59609" y="372801"/>
                  </a:lnTo>
                  <a:lnTo>
                    <a:pt x="41912" y="414856"/>
                  </a:lnTo>
                  <a:lnTo>
                    <a:pt x="27154" y="458370"/>
                  </a:lnTo>
                  <a:lnTo>
                    <a:pt x="15460" y="503219"/>
                  </a:lnTo>
                  <a:lnTo>
                    <a:pt x="6953" y="549277"/>
                  </a:lnTo>
                  <a:lnTo>
                    <a:pt x="1759" y="596420"/>
                  </a:lnTo>
                  <a:lnTo>
                    <a:pt x="0" y="644525"/>
                  </a:lnTo>
                  <a:lnTo>
                    <a:pt x="1759" y="692629"/>
                  </a:lnTo>
                  <a:lnTo>
                    <a:pt x="6953" y="739772"/>
                  </a:lnTo>
                  <a:lnTo>
                    <a:pt x="15460" y="785830"/>
                  </a:lnTo>
                  <a:lnTo>
                    <a:pt x="27154" y="830679"/>
                  </a:lnTo>
                  <a:lnTo>
                    <a:pt x="41912" y="874193"/>
                  </a:lnTo>
                  <a:lnTo>
                    <a:pt x="59609" y="916248"/>
                  </a:lnTo>
                  <a:lnTo>
                    <a:pt x="80122" y="956720"/>
                  </a:lnTo>
                  <a:lnTo>
                    <a:pt x="103326" y="995484"/>
                  </a:lnTo>
                  <a:lnTo>
                    <a:pt x="129098" y="1032415"/>
                  </a:lnTo>
                  <a:lnTo>
                    <a:pt x="157313" y="1067388"/>
                  </a:lnTo>
                  <a:lnTo>
                    <a:pt x="187848" y="1100280"/>
                  </a:lnTo>
                  <a:lnTo>
                    <a:pt x="220579" y="1130965"/>
                  </a:lnTo>
                  <a:lnTo>
                    <a:pt x="255381" y="1159319"/>
                  </a:lnTo>
                  <a:lnTo>
                    <a:pt x="292130" y="1185218"/>
                  </a:lnTo>
                  <a:lnTo>
                    <a:pt x="330703" y="1208536"/>
                  </a:lnTo>
                  <a:lnTo>
                    <a:pt x="370975" y="1229149"/>
                  </a:lnTo>
                  <a:lnTo>
                    <a:pt x="412822" y="1246933"/>
                  </a:lnTo>
                  <a:lnTo>
                    <a:pt x="456121" y="1261763"/>
                  </a:lnTo>
                  <a:lnTo>
                    <a:pt x="500747" y="1273514"/>
                  </a:lnTo>
                  <a:lnTo>
                    <a:pt x="546577" y="1282062"/>
                  </a:lnTo>
                  <a:lnTo>
                    <a:pt x="593485" y="1287282"/>
                  </a:lnTo>
                  <a:lnTo>
                    <a:pt x="641350" y="1289050"/>
                  </a:lnTo>
                  <a:lnTo>
                    <a:pt x="689214" y="1287282"/>
                  </a:lnTo>
                  <a:lnTo>
                    <a:pt x="736122" y="1282062"/>
                  </a:lnTo>
                  <a:lnTo>
                    <a:pt x="781952" y="1273514"/>
                  </a:lnTo>
                  <a:lnTo>
                    <a:pt x="826578" y="1261763"/>
                  </a:lnTo>
                  <a:lnTo>
                    <a:pt x="869877" y="1246933"/>
                  </a:lnTo>
                  <a:lnTo>
                    <a:pt x="911724" y="1229149"/>
                  </a:lnTo>
                  <a:lnTo>
                    <a:pt x="951996" y="1208536"/>
                  </a:lnTo>
                  <a:lnTo>
                    <a:pt x="990569" y="1185218"/>
                  </a:lnTo>
                  <a:lnTo>
                    <a:pt x="1027318" y="1159319"/>
                  </a:lnTo>
                  <a:lnTo>
                    <a:pt x="1062120" y="1130965"/>
                  </a:lnTo>
                  <a:lnTo>
                    <a:pt x="1094851" y="1100280"/>
                  </a:lnTo>
                  <a:lnTo>
                    <a:pt x="1125386" y="1067388"/>
                  </a:lnTo>
                  <a:lnTo>
                    <a:pt x="1153601" y="1032415"/>
                  </a:lnTo>
                  <a:lnTo>
                    <a:pt x="1179373" y="995484"/>
                  </a:lnTo>
                  <a:lnTo>
                    <a:pt x="1202577" y="956720"/>
                  </a:lnTo>
                  <a:lnTo>
                    <a:pt x="1223090" y="916248"/>
                  </a:lnTo>
                  <a:lnTo>
                    <a:pt x="1240787" y="874193"/>
                  </a:lnTo>
                  <a:lnTo>
                    <a:pt x="1255545" y="830679"/>
                  </a:lnTo>
                  <a:lnTo>
                    <a:pt x="1267239" y="785830"/>
                  </a:lnTo>
                  <a:lnTo>
                    <a:pt x="1275746" y="739772"/>
                  </a:lnTo>
                  <a:lnTo>
                    <a:pt x="1280940" y="692629"/>
                  </a:lnTo>
                  <a:lnTo>
                    <a:pt x="1282700" y="644525"/>
                  </a:lnTo>
                  <a:lnTo>
                    <a:pt x="1280940" y="596420"/>
                  </a:lnTo>
                  <a:lnTo>
                    <a:pt x="1275746" y="549277"/>
                  </a:lnTo>
                  <a:lnTo>
                    <a:pt x="1267239" y="503219"/>
                  </a:lnTo>
                  <a:lnTo>
                    <a:pt x="1255545" y="458370"/>
                  </a:lnTo>
                  <a:lnTo>
                    <a:pt x="1240787" y="414856"/>
                  </a:lnTo>
                  <a:lnTo>
                    <a:pt x="1223090" y="372801"/>
                  </a:lnTo>
                  <a:lnTo>
                    <a:pt x="1202577" y="332329"/>
                  </a:lnTo>
                  <a:lnTo>
                    <a:pt x="1179373" y="293565"/>
                  </a:lnTo>
                  <a:lnTo>
                    <a:pt x="1153601" y="256634"/>
                  </a:lnTo>
                  <a:lnTo>
                    <a:pt x="1125386" y="221661"/>
                  </a:lnTo>
                  <a:lnTo>
                    <a:pt x="1094851" y="188769"/>
                  </a:lnTo>
                  <a:lnTo>
                    <a:pt x="1062120" y="158084"/>
                  </a:lnTo>
                  <a:lnTo>
                    <a:pt x="1027318" y="129730"/>
                  </a:lnTo>
                  <a:lnTo>
                    <a:pt x="990569" y="103831"/>
                  </a:lnTo>
                  <a:lnTo>
                    <a:pt x="951996" y="80513"/>
                  </a:lnTo>
                  <a:lnTo>
                    <a:pt x="911724" y="59900"/>
                  </a:lnTo>
                  <a:lnTo>
                    <a:pt x="869877" y="42116"/>
                  </a:lnTo>
                  <a:lnTo>
                    <a:pt x="826578" y="27286"/>
                  </a:lnTo>
                  <a:lnTo>
                    <a:pt x="781952" y="15535"/>
                  </a:lnTo>
                  <a:lnTo>
                    <a:pt x="736122" y="6987"/>
                  </a:lnTo>
                  <a:lnTo>
                    <a:pt x="689214" y="1767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6750" y="3086100"/>
              <a:ext cx="330200" cy="660400"/>
            </a:xfrm>
            <a:custGeom>
              <a:avLst/>
              <a:gdLst/>
              <a:ahLst/>
              <a:cxnLst/>
              <a:rect l="l" t="t" r="r" b="b"/>
              <a:pathLst>
                <a:path w="330200" h="660400">
                  <a:moveTo>
                    <a:pt x="0" y="660400"/>
                  </a:moveTo>
                  <a:lnTo>
                    <a:pt x="330200" y="660400"/>
                  </a:lnTo>
                  <a:lnTo>
                    <a:pt x="330200" y="0"/>
                  </a:lnTo>
                  <a:lnTo>
                    <a:pt x="0" y="0"/>
                  </a:lnTo>
                  <a:lnTo>
                    <a:pt x="0" y="660400"/>
                  </a:lnTo>
                  <a:close/>
                </a:path>
              </a:pathLst>
            </a:custGeom>
            <a:ln w="2540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838" y="2096389"/>
              <a:ext cx="335470" cy="2080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8632" y="2076620"/>
              <a:ext cx="396875" cy="222250"/>
            </a:xfrm>
            <a:custGeom>
              <a:avLst/>
              <a:gdLst/>
              <a:ahLst/>
              <a:cxnLst/>
              <a:rect l="l" t="t" r="r" b="b"/>
              <a:pathLst>
                <a:path w="396875" h="222250">
                  <a:moveTo>
                    <a:pt x="321868" y="171406"/>
                  </a:moveTo>
                  <a:lnTo>
                    <a:pt x="328174" y="175073"/>
                  </a:lnTo>
                  <a:lnTo>
                    <a:pt x="334821" y="177692"/>
                  </a:lnTo>
                  <a:lnTo>
                    <a:pt x="341808" y="179264"/>
                  </a:lnTo>
                  <a:lnTo>
                    <a:pt x="349135" y="179788"/>
                  </a:lnTo>
                  <a:lnTo>
                    <a:pt x="367646" y="176035"/>
                  </a:lnTo>
                  <a:lnTo>
                    <a:pt x="382663" y="165770"/>
                  </a:lnTo>
                  <a:lnTo>
                    <a:pt x="392737" y="150481"/>
                  </a:lnTo>
                  <a:lnTo>
                    <a:pt x="396417" y="131655"/>
                  </a:lnTo>
                  <a:lnTo>
                    <a:pt x="392737" y="112829"/>
                  </a:lnTo>
                  <a:lnTo>
                    <a:pt x="382663" y="97539"/>
                  </a:lnTo>
                  <a:lnTo>
                    <a:pt x="367646" y="87274"/>
                  </a:lnTo>
                  <a:lnTo>
                    <a:pt x="349135" y="83522"/>
                  </a:lnTo>
                  <a:lnTo>
                    <a:pt x="349135" y="82633"/>
                  </a:lnTo>
                  <a:lnTo>
                    <a:pt x="346877" y="72259"/>
                  </a:lnTo>
                  <a:lnTo>
                    <a:pt x="337204" y="49645"/>
                  </a:lnTo>
                  <a:lnTo>
                    <a:pt x="315767" y="27555"/>
                  </a:lnTo>
                  <a:lnTo>
                    <a:pt x="278218" y="18752"/>
                  </a:lnTo>
                  <a:lnTo>
                    <a:pt x="272566" y="13771"/>
                  </a:lnTo>
                  <a:lnTo>
                    <a:pt x="256855" y="4623"/>
                  </a:lnTo>
                  <a:lnTo>
                    <a:pt x="232961" y="0"/>
                  </a:lnTo>
                  <a:lnTo>
                    <a:pt x="202755" y="8592"/>
                  </a:lnTo>
                  <a:lnTo>
                    <a:pt x="195979" y="5012"/>
                  </a:lnTo>
                  <a:lnTo>
                    <a:pt x="178547" y="813"/>
                  </a:lnTo>
                  <a:lnTo>
                    <a:pt x="154808" y="5806"/>
                  </a:lnTo>
                  <a:lnTo>
                    <a:pt x="129108" y="29801"/>
                  </a:lnTo>
                  <a:lnTo>
                    <a:pt x="119434" y="27007"/>
                  </a:lnTo>
                  <a:lnTo>
                    <a:pt x="97402" y="26213"/>
                  </a:lnTo>
                  <a:lnTo>
                    <a:pt x="73494" y="38802"/>
                  </a:lnTo>
                  <a:lnTo>
                    <a:pt x="58191" y="76156"/>
                  </a:lnTo>
                  <a:lnTo>
                    <a:pt x="49482" y="78732"/>
                  </a:lnTo>
                  <a:lnTo>
                    <a:pt x="30119" y="87808"/>
                  </a:lnTo>
                  <a:lnTo>
                    <a:pt x="10244" y="105409"/>
                  </a:lnTo>
                  <a:lnTo>
                    <a:pt x="0" y="133560"/>
                  </a:lnTo>
                  <a:lnTo>
                    <a:pt x="4506" y="163643"/>
                  </a:lnTo>
                  <a:lnTo>
                    <a:pt x="21029" y="184392"/>
                  </a:lnTo>
                  <a:lnTo>
                    <a:pt x="45903" y="191281"/>
                  </a:lnTo>
                  <a:lnTo>
                    <a:pt x="75463" y="179788"/>
                  </a:lnTo>
                  <a:lnTo>
                    <a:pt x="80777" y="186356"/>
                  </a:lnTo>
                  <a:lnTo>
                    <a:pt x="95469" y="198997"/>
                  </a:lnTo>
                  <a:lnTo>
                    <a:pt x="117661" y="207113"/>
                  </a:lnTo>
                  <a:lnTo>
                    <a:pt x="145478" y="200108"/>
                  </a:lnTo>
                  <a:lnTo>
                    <a:pt x="154399" y="207635"/>
                  </a:lnTo>
                  <a:lnTo>
                    <a:pt x="177299" y="220031"/>
                  </a:lnTo>
                  <a:lnTo>
                    <a:pt x="208384" y="222021"/>
                  </a:lnTo>
                  <a:lnTo>
                    <a:pt x="241858" y="198330"/>
                  </a:lnTo>
                  <a:lnTo>
                    <a:pt x="250650" y="204017"/>
                  </a:lnTo>
                  <a:lnTo>
                    <a:pt x="271972" y="211252"/>
                  </a:lnTo>
                  <a:lnTo>
                    <a:pt x="298239" y="205295"/>
                  </a:lnTo>
                  <a:lnTo>
                    <a:pt x="321868" y="171406"/>
                  </a:lnTo>
                  <a:close/>
                </a:path>
              </a:pathLst>
            </a:custGeom>
            <a:ln w="1270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1475" y="3152775"/>
              <a:ext cx="425450" cy="419100"/>
            </a:xfrm>
            <a:custGeom>
              <a:avLst/>
              <a:gdLst/>
              <a:ahLst/>
              <a:cxnLst/>
              <a:rect l="l" t="t" r="r" b="b"/>
              <a:pathLst>
                <a:path w="425450" h="419100">
                  <a:moveTo>
                    <a:pt x="215900" y="0"/>
                  </a:moveTo>
                  <a:lnTo>
                    <a:pt x="215900" y="104775"/>
                  </a:lnTo>
                  <a:lnTo>
                    <a:pt x="0" y="104775"/>
                  </a:lnTo>
                  <a:lnTo>
                    <a:pt x="0" y="314325"/>
                  </a:lnTo>
                  <a:lnTo>
                    <a:pt x="215900" y="314325"/>
                  </a:lnTo>
                  <a:lnTo>
                    <a:pt x="215900" y="419100"/>
                  </a:lnTo>
                  <a:lnTo>
                    <a:pt x="425450" y="20955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1475" y="3152775"/>
              <a:ext cx="425450" cy="419100"/>
            </a:xfrm>
            <a:custGeom>
              <a:avLst/>
              <a:gdLst/>
              <a:ahLst/>
              <a:cxnLst/>
              <a:rect l="l" t="t" r="r" b="b"/>
              <a:pathLst>
                <a:path w="425450" h="419100">
                  <a:moveTo>
                    <a:pt x="0" y="104775"/>
                  </a:moveTo>
                  <a:lnTo>
                    <a:pt x="215900" y="104775"/>
                  </a:lnTo>
                  <a:lnTo>
                    <a:pt x="215900" y="0"/>
                  </a:lnTo>
                  <a:lnTo>
                    <a:pt x="425450" y="209550"/>
                  </a:lnTo>
                  <a:lnTo>
                    <a:pt x="215900" y="419100"/>
                  </a:lnTo>
                  <a:lnTo>
                    <a:pt x="215900" y="314325"/>
                  </a:lnTo>
                  <a:lnTo>
                    <a:pt x="0" y="314325"/>
                  </a:lnTo>
                  <a:lnTo>
                    <a:pt x="0" y="104775"/>
                  </a:lnTo>
                  <a:close/>
                </a:path>
              </a:pathLst>
            </a:custGeom>
            <a:ln w="19050">
              <a:solidFill>
                <a:srgbClr val="005A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64866" y="3067367"/>
            <a:ext cx="2572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bg1"/>
                </a:solidFill>
              </a:rPr>
              <a:t>Collection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742950" y="4330700"/>
            <a:ext cx="1517650" cy="2124075"/>
            <a:chOff x="742950" y="4330700"/>
            <a:chExt cx="1517650" cy="212407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5238750"/>
              <a:ext cx="882650" cy="8826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01700" y="53975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558" y="5557392"/>
              <a:ext cx="171932" cy="17546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12825" y="5502275"/>
              <a:ext cx="186690" cy="272415"/>
            </a:xfrm>
            <a:custGeom>
              <a:avLst/>
              <a:gdLst/>
              <a:ahLst/>
              <a:cxnLst/>
              <a:rect l="l" t="t" r="r" b="b"/>
              <a:pathLst>
                <a:path w="186690" h="272414">
                  <a:moveTo>
                    <a:pt x="186270" y="8128"/>
                  </a:moveTo>
                  <a:lnTo>
                    <a:pt x="174916" y="4554"/>
                  </a:lnTo>
                  <a:lnTo>
                    <a:pt x="163314" y="2016"/>
                  </a:lnTo>
                  <a:lnTo>
                    <a:pt x="151546" y="502"/>
                  </a:lnTo>
                  <a:lnTo>
                    <a:pt x="139700" y="0"/>
                  </a:lnTo>
                  <a:lnTo>
                    <a:pt x="95481" y="7263"/>
                  </a:lnTo>
                  <a:lnTo>
                    <a:pt x="57124" y="27505"/>
                  </a:lnTo>
                  <a:lnTo>
                    <a:pt x="26906" y="58402"/>
                  </a:lnTo>
                  <a:lnTo>
                    <a:pt x="7106" y="97633"/>
                  </a:lnTo>
                  <a:lnTo>
                    <a:pt x="0" y="142875"/>
                  </a:lnTo>
                  <a:lnTo>
                    <a:pt x="5821" y="184067"/>
                  </a:lnTo>
                  <a:lnTo>
                    <a:pt x="22186" y="220376"/>
                  </a:lnTo>
                  <a:lnTo>
                    <a:pt x="47448" y="250284"/>
                  </a:lnTo>
                  <a:lnTo>
                    <a:pt x="79959" y="272275"/>
                  </a:lnTo>
                </a:path>
              </a:pathLst>
            </a:custGeom>
            <a:ln w="19049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747" y="5507989"/>
              <a:ext cx="251002" cy="2895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950" y="4330700"/>
              <a:ext cx="882650" cy="8826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36700" y="44894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0525" y="4606925"/>
              <a:ext cx="260350" cy="266700"/>
            </a:xfrm>
            <a:custGeom>
              <a:avLst/>
              <a:gdLst/>
              <a:ahLst/>
              <a:cxnLst/>
              <a:rect l="l" t="t" r="r" b="b"/>
              <a:pathLst>
                <a:path w="260350" h="266700">
                  <a:moveTo>
                    <a:pt x="236219" y="56261"/>
                  </a:moveTo>
                  <a:lnTo>
                    <a:pt x="246366" y="73396"/>
                  </a:lnTo>
                  <a:lnTo>
                    <a:pt x="253952" y="92186"/>
                  </a:lnTo>
                  <a:lnTo>
                    <a:pt x="258704" y="112285"/>
                  </a:lnTo>
                  <a:lnTo>
                    <a:pt x="260350" y="133350"/>
                  </a:lnTo>
                  <a:lnTo>
                    <a:pt x="253675" y="175357"/>
                  </a:lnTo>
                  <a:lnTo>
                    <a:pt x="235120" y="211945"/>
                  </a:lnTo>
                  <a:lnTo>
                    <a:pt x="206885" y="240865"/>
                  </a:lnTo>
                  <a:lnTo>
                    <a:pt x="171169" y="259866"/>
                  </a:lnTo>
                  <a:lnTo>
                    <a:pt x="130175" y="266700"/>
                  </a:lnTo>
                  <a:lnTo>
                    <a:pt x="89180" y="259866"/>
                  </a:lnTo>
                  <a:lnTo>
                    <a:pt x="53464" y="240865"/>
                  </a:lnTo>
                  <a:lnTo>
                    <a:pt x="25229" y="211945"/>
                  </a:lnTo>
                  <a:lnTo>
                    <a:pt x="6674" y="175357"/>
                  </a:lnTo>
                  <a:lnTo>
                    <a:pt x="0" y="133350"/>
                  </a:lnTo>
                  <a:lnTo>
                    <a:pt x="6674" y="91342"/>
                  </a:lnTo>
                  <a:lnTo>
                    <a:pt x="25229" y="54754"/>
                  </a:lnTo>
                  <a:lnTo>
                    <a:pt x="53464" y="25834"/>
                  </a:lnTo>
                  <a:lnTo>
                    <a:pt x="89180" y="6833"/>
                  </a:lnTo>
                  <a:lnTo>
                    <a:pt x="130175" y="0"/>
                  </a:lnTo>
                  <a:lnTo>
                    <a:pt x="150020" y="1557"/>
                  </a:lnTo>
                  <a:lnTo>
                    <a:pt x="168830" y="6080"/>
                  </a:lnTo>
                  <a:lnTo>
                    <a:pt x="186378" y="13340"/>
                  </a:lnTo>
                  <a:lnTo>
                    <a:pt x="202437" y="23113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5228" y="4605147"/>
              <a:ext cx="216153" cy="2225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4350" y="6057900"/>
              <a:ext cx="390525" cy="3968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1538" y="6169660"/>
              <a:ext cx="178943" cy="178993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58750" y="4800600"/>
            <a:ext cx="409575" cy="409575"/>
            <a:chOff x="158750" y="4800600"/>
            <a:chExt cx="409575" cy="409575"/>
          </a:xfrm>
        </p:grpSpPr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50" y="4800600"/>
              <a:ext cx="409575" cy="4095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336" y="4916578"/>
              <a:ext cx="179298" cy="179268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65100" y="2832100"/>
            <a:ext cx="396875" cy="390525"/>
            <a:chOff x="165100" y="2832100"/>
            <a:chExt cx="396875" cy="390525"/>
          </a:xfrm>
        </p:grpSpPr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100" y="2832100"/>
              <a:ext cx="396875" cy="3905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828" y="2938420"/>
              <a:ext cx="178064" cy="178137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52774F5-6340-7C2F-29D5-B28E1A13947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9550" y="1250950"/>
            <a:ext cx="9232900" cy="4051300"/>
            <a:chOff x="1479550" y="1250950"/>
            <a:chExt cx="9232900" cy="405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9550" y="1250950"/>
              <a:ext cx="9232900" cy="4051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3900" y="3719948"/>
              <a:ext cx="217744" cy="214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7550" y="4273550"/>
              <a:ext cx="184150" cy="21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50" y="3440574"/>
              <a:ext cx="211526" cy="2115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50" y="3169850"/>
              <a:ext cx="211940" cy="2115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683250" y="2406650"/>
            <a:ext cx="2800350" cy="215900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lang="en-US" sz="2400" dirty="0">
                <a:solidFill>
                  <a:srgbClr val="006FC0"/>
                </a:solidFill>
                <a:latin typeface="Segoe UI"/>
                <a:cs typeface="Segoe UI"/>
              </a:rPr>
              <a:t>Microsoft </a:t>
            </a:r>
            <a:r>
              <a:rPr sz="2400" dirty="0">
                <a:solidFill>
                  <a:srgbClr val="006FC0"/>
                </a:solidFill>
                <a:latin typeface="Segoe UI"/>
                <a:cs typeface="Segoe UI"/>
              </a:rPr>
              <a:t>Sentinel</a:t>
            </a:r>
            <a:endParaRPr sz="2400" dirty="0">
              <a:latin typeface="Segoe UI"/>
              <a:cs typeface="Segoe UI"/>
            </a:endParaRPr>
          </a:p>
          <a:p>
            <a:pPr marL="399415" marR="998219">
              <a:lnSpc>
                <a:spcPct val="100400"/>
              </a:lnSpc>
              <a:spcBef>
                <a:spcPts val="280"/>
              </a:spcBef>
            </a:pPr>
            <a:r>
              <a:rPr sz="1800" spc="-15" dirty="0">
                <a:solidFill>
                  <a:srgbClr val="1A1A1A"/>
                </a:solidFill>
                <a:latin typeface="Segoe UI"/>
                <a:cs typeface="Segoe UI"/>
              </a:rPr>
              <a:t>Data</a:t>
            </a:r>
            <a:r>
              <a:rPr sz="1800" spc="2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1A1A1A"/>
                </a:solidFill>
                <a:latin typeface="Segoe UI"/>
                <a:cs typeface="Segoe UI"/>
              </a:rPr>
              <a:t>store </a:t>
            </a:r>
            <a:r>
              <a:rPr sz="180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Segoe UI"/>
                <a:cs typeface="Segoe UI"/>
              </a:rPr>
              <a:t>Automation </a:t>
            </a:r>
            <a:r>
              <a:rPr sz="1800" spc="-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1A1A1A"/>
                </a:solidFill>
                <a:latin typeface="Segoe UI"/>
                <a:cs typeface="Segoe UI"/>
              </a:rPr>
              <a:t>User</a:t>
            </a:r>
            <a:r>
              <a:rPr sz="1800" spc="-8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1A1A1A"/>
                </a:solidFill>
                <a:latin typeface="Segoe UI"/>
                <a:cs typeface="Segoe UI"/>
              </a:rPr>
              <a:t>interface </a:t>
            </a:r>
            <a:r>
              <a:rPr sz="1800" spc="-47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1A1A1A"/>
                </a:solidFill>
                <a:latin typeface="Segoe UI"/>
                <a:cs typeface="Segoe UI"/>
              </a:rPr>
              <a:t>Rules</a:t>
            </a:r>
            <a:endParaRPr sz="1800" dirty="0">
              <a:latin typeface="Segoe UI"/>
              <a:cs typeface="Segoe UI"/>
            </a:endParaRPr>
          </a:p>
          <a:p>
            <a:pPr marL="399415">
              <a:lnSpc>
                <a:spcPts val="2150"/>
              </a:lnSpc>
            </a:pPr>
            <a:r>
              <a:rPr sz="1800" spc="-10" dirty="0">
                <a:solidFill>
                  <a:srgbClr val="1A1A1A"/>
                </a:solidFill>
                <a:latin typeface="Segoe UI"/>
                <a:cs typeface="Segoe UI"/>
              </a:rPr>
              <a:t>Machine</a:t>
            </a:r>
            <a:r>
              <a:rPr sz="1800" spc="-2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1A1A1A"/>
                </a:solidFill>
                <a:latin typeface="Segoe UI"/>
                <a:cs typeface="Segoe UI"/>
              </a:rPr>
              <a:t>learning</a:t>
            </a:r>
            <a:endParaRPr sz="1800" dirty="0">
              <a:latin typeface="Segoe UI"/>
              <a:cs typeface="Segoe UI"/>
            </a:endParaRPr>
          </a:p>
          <a:p>
            <a:pPr marL="399415">
              <a:lnSpc>
                <a:spcPts val="2155"/>
              </a:lnSpc>
            </a:pPr>
            <a:r>
              <a:rPr sz="1800" dirty="0">
                <a:solidFill>
                  <a:srgbClr val="1A1A1A"/>
                </a:solidFill>
                <a:latin typeface="Segoe UI"/>
                <a:cs typeface="Segoe UI"/>
              </a:rPr>
              <a:t>Search</a:t>
            </a:r>
            <a:r>
              <a:rPr sz="1800" spc="-7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1A1A1A"/>
                </a:solidFill>
                <a:latin typeface="Segoe UI"/>
                <a:cs typeface="Segoe UI"/>
              </a:rPr>
              <a:t>&amp;</a:t>
            </a:r>
            <a:r>
              <a:rPr sz="1800" spc="-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Segoe UI"/>
                <a:cs typeface="Segoe UI"/>
              </a:rPr>
              <a:t>investigation</a:t>
            </a:r>
            <a:endParaRPr sz="1800" dirty="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700" y="2889250"/>
            <a:ext cx="10845800" cy="3721100"/>
            <a:chOff x="774700" y="2889250"/>
            <a:chExt cx="10845800" cy="37211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7550" y="2889250"/>
              <a:ext cx="215900" cy="215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0250" y="3994150"/>
              <a:ext cx="209550" cy="215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700" y="5505450"/>
              <a:ext cx="10845800" cy="1104900"/>
            </a:xfrm>
            <a:custGeom>
              <a:avLst/>
              <a:gdLst/>
              <a:ahLst/>
              <a:cxnLst/>
              <a:rect l="l" t="t" r="r" b="b"/>
              <a:pathLst>
                <a:path w="10845800" h="1104900">
                  <a:moveTo>
                    <a:pt x="10845800" y="0"/>
                  </a:moveTo>
                  <a:lnTo>
                    <a:pt x="0" y="0"/>
                  </a:lnTo>
                  <a:lnTo>
                    <a:pt x="0" y="1104900"/>
                  </a:lnTo>
                  <a:lnTo>
                    <a:pt x="10845800" y="1104900"/>
                  </a:lnTo>
                  <a:lnTo>
                    <a:pt x="10845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4700" y="5505450"/>
            <a:ext cx="10845800" cy="1104900"/>
          </a:xfrm>
          <a:prstGeom prst="rect">
            <a:avLst/>
          </a:prstGeom>
          <a:ln w="76200">
            <a:solidFill>
              <a:srgbClr val="515151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R="81280" algn="r">
              <a:lnSpc>
                <a:spcPct val="100000"/>
              </a:lnSpc>
              <a:spcBef>
                <a:spcPts val="1880"/>
              </a:spcBef>
            </a:pPr>
            <a:r>
              <a:rPr sz="4000" spc="-10" dirty="0">
                <a:solidFill>
                  <a:srgbClr val="006FC0"/>
                </a:solidFill>
                <a:latin typeface="Segoe UI"/>
                <a:cs typeface="Segoe UI"/>
              </a:rPr>
              <a:t>On</a:t>
            </a:r>
            <a:r>
              <a:rPr sz="4000" spc="10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Segoe UI"/>
                <a:cs typeface="Segoe UI"/>
              </a:rPr>
              <a:t>Premises</a:t>
            </a:r>
            <a:endParaRPr sz="4000">
              <a:latin typeface="Segoe UI"/>
              <a:cs typeface="Segoe U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09100" y="1066800"/>
            <a:ext cx="2813050" cy="133985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875901" y="1582673"/>
            <a:ext cx="194183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spc="-15" dirty="0">
                <a:solidFill>
                  <a:srgbClr val="1A1A1A"/>
                </a:solidFill>
                <a:latin typeface="Segoe UI"/>
                <a:cs typeface="Segoe UI"/>
              </a:rPr>
              <a:t>AWS,</a:t>
            </a:r>
            <a:r>
              <a:rPr sz="1800" spc="-6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Segoe UI"/>
                <a:cs typeface="Segoe UI"/>
              </a:rPr>
              <a:t>Other</a:t>
            </a:r>
            <a:r>
              <a:rPr sz="1800" spc="1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Segoe UI"/>
                <a:cs typeface="Segoe UI"/>
              </a:rPr>
              <a:t>Clouds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1A1A1A"/>
                </a:solidFill>
                <a:latin typeface="Segoe UI"/>
                <a:cs typeface="Segoe UI"/>
              </a:rPr>
              <a:t>&amp;</a:t>
            </a:r>
            <a:r>
              <a:rPr sz="1800" spc="-1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Segoe UI"/>
                <a:cs typeface="Segoe UI"/>
              </a:rPr>
              <a:t>SaaS</a:t>
            </a:r>
            <a:r>
              <a:rPr sz="1800" spc="-3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Segoe UI"/>
                <a:cs typeface="Segoe UI"/>
              </a:rPr>
              <a:t>Apps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1400" y="1917700"/>
            <a:ext cx="8611235" cy="4489450"/>
            <a:chOff x="1041400" y="1917700"/>
            <a:chExt cx="8611235" cy="4489450"/>
          </a:xfrm>
        </p:grpSpPr>
        <p:sp>
          <p:nvSpPr>
            <p:cNvPr id="17" name="object 17"/>
            <p:cNvSpPr/>
            <p:nvPr/>
          </p:nvSpPr>
          <p:spPr>
            <a:xfrm>
              <a:off x="7150100" y="2220848"/>
              <a:ext cx="2502535" cy="3820160"/>
            </a:xfrm>
            <a:custGeom>
              <a:avLst/>
              <a:gdLst/>
              <a:ahLst/>
              <a:cxnLst/>
              <a:rect l="l" t="t" r="r" b="b"/>
              <a:pathLst>
                <a:path w="2502534" h="3820160">
                  <a:moveTo>
                    <a:pt x="171450" y="2519426"/>
                  </a:moveTo>
                  <a:lnTo>
                    <a:pt x="157162" y="2490851"/>
                  </a:lnTo>
                  <a:lnTo>
                    <a:pt x="85725" y="2347976"/>
                  </a:lnTo>
                  <a:lnTo>
                    <a:pt x="0" y="2519426"/>
                  </a:lnTo>
                  <a:lnTo>
                    <a:pt x="57150" y="2519426"/>
                  </a:lnTo>
                  <a:lnTo>
                    <a:pt x="57150" y="3819550"/>
                  </a:lnTo>
                  <a:lnTo>
                    <a:pt x="114300" y="3819550"/>
                  </a:lnTo>
                  <a:lnTo>
                    <a:pt x="114300" y="2519426"/>
                  </a:lnTo>
                  <a:lnTo>
                    <a:pt x="171450" y="2519426"/>
                  </a:lnTo>
                  <a:close/>
                </a:path>
                <a:path w="2502534" h="3820160">
                  <a:moveTo>
                    <a:pt x="2502535" y="47752"/>
                  </a:moveTo>
                  <a:lnTo>
                    <a:pt x="2471166" y="0"/>
                  </a:lnTo>
                  <a:lnTo>
                    <a:pt x="1464119" y="663257"/>
                  </a:lnTo>
                  <a:lnTo>
                    <a:pt x="1432687" y="615569"/>
                  </a:lnTo>
                  <a:lnTo>
                    <a:pt x="1336675" y="781431"/>
                  </a:lnTo>
                  <a:lnTo>
                    <a:pt x="1527048" y="758698"/>
                  </a:lnTo>
                  <a:lnTo>
                    <a:pt x="1505940" y="726694"/>
                  </a:lnTo>
                  <a:lnTo>
                    <a:pt x="1495564" y="710958"/>
                  </a:lnTo>
                  <a:lnTo>
                    <a:pt x="2502535" y="47752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1400" y="5708650"/>
              <a:ext cx="577850" cy="6985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7050" y="5854700"/>
              <a:ext cx="641350" cy="4000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9850" y="5842000"/>
              <a:ext cx="787400" cy="4127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8700" y="5746750"/>
              <a:ext cx="641350" cy="6413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87850" y="5797550"/>
              <a:ext cx="584200" cy="584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13758" y="2170683"/>
              <a:ext cx="1207770" cy="1602105"/>
            </a:xfrm>
            <a:custGeom>
              <a:avLst/>
              <a:gdLst/>
              <a:ahLst/>
              <a:cxnLst/>
              <a:rect l="l" t="t" r="r" b="b"/>
              <a:pathLst>
                <a:path w="1207770" h="1602104">
                  <a:moveTo>
                    <a:pt x="1186434" y="1058926"/>
                  </a:moveTo>
                  <a:lnTo>
                    <a:pt x="1157782" y="1020953"/>
                  </a:lnTo>
                  <a:lnTo>
                    <a:pt x="1070991" y="905891"/>
                  </a:lnTo>
                  <a:lnTo>
                    <a:pt x="1045603" y="957046"/>
                  </a:lnTo>
                  <a:lnTo>
                    <a:pt x="85217" y="480187"/>
                  </a:lnTo>
                  <a:lnTo>
                    <a:pt x="59817" y="531495"/>
                  </a:lnTo>
                  <a:lnTo>
                    <a:pt x="1020203" y="1008227"/>
                  </a:lnTo>
                  <a:lnTo>
                    <a:pt x="994791" y="1059434"/>
                  </a:lnTo>
                  <a:lnTo>
                    <a:pt x="1186434" y="1058926"/>
                  </a:lnTo>
                  <a:close/>
                </a:path>
                <a:path w="1207770" h="1602104">
                  <a:moveTo>
                    <a:pt x="1189863" y="1464691"/>
                  </a:moveTo>
                  <a:lnTo>
                    <a:pt x="1150505" y="1449324"/>
                  </a:lnTo>
                  <a:lnTo>
                    <a:pt x="1011301" y="1394968"/>
                  </a:lnTo>
                  <a:lnTo>
                    <a:pt x="1016508" y="1451940"/>
                  </a:lnTo>
                  <a:lnTo>
                    <a:pt x="0" y="1545082"/>
                  </a:lnTo>
                  <a:lnTo>
                    <a:pt x="5334" y="1601978"/>
                  </a:lnTo>
                  <a:lnTo>
                    <a:pt x="1021715" y="1508836"/>
                  </a:lnTo>
                  <a:lnTo>
                    <a:pt x="1026922" y="1565656"/>
                  </a:lnTo>
                  <a:lnTo>
                    <a:pt x="1189863" y="1464691"/>
                  </a:lnTo>
                  <a:close/>
                </a:path>
                <a:path w="1207770" h="1602104">
                  <a:moveTo>
                    <a:pt x="1207516" y="846963"/>
                  </a:moveTo>
                  <a:lnTo>
                    <a:pt x="1175829" y="787527"/>
                  </a:lnTo>
                  <a:lnTo>
                    <a:pt x="1117346" y="677799"/>
                  </a:lnTo>
                  <a:lnTo>
                    <a:pt x="1084199" y="724471"/>
                  </a:lnTo>
                  <a:lnTo>
                    <a:pt x="63627" y="0"/>
                  </a:lnTo>
                  <a:lnTo>
                    <a:pt x="30607" y="46482"/>
                  </a:lnTo>
                  <a:lnTo>
                    <a:pt x="1051140" y="771004"/>
                  </a:lnTo>
                  <a:lnTo>
                    <a:pt x="1018032" y="817626"/>
                  </a:lnTo>
                  <a:lnTo>
                    <a:pt x="1207516" y="846963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75864" y="3040252"/>
              <a:ext cx="918083" cy="1287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8226" y="2027681"/>
              <a:ext cx="839724" cy="13588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94150" y="2901950"/>
              <a:ext cx="501650" cy="546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06850" y="1917700"/>
              <a:ext cx="450850" cy="5461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81450" y="2432050"/>
              <a:ext cx="501650" cy="482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26791" y="2511298"/>
              <a:ext cx="873632" cy="1286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491863" y="3150488"/>
              <a:ext cx="1111885" cy="353695"/>
            </a:xfrm>
            <a:custGeom>
              <a:avLst/>
              <a:gdLst/>
              <a:ahLst/>
              <a:cxnLst/>
              <a:rect l="l" t="t" r="r" b="b"/>
              <a:pathLst>
                <a:path w="1111885" h="353695">
                  <a:moveTo>
                    <a:pt x="938504" y="298171"/>
                  </a:moveTo>
                  <a:lnTo>
                    <a:pt x="924178" y="353568"/>
                  </a:lnTo>
                  <a:lnTo>
                    <a:pt x="1111631" y="313436"/>
                  </a:lnTo>
                  <a:lnTo>
                    <a:pt x="1102297" y="305308"/>
                  </a:lnTo>
                  <a:lnTo>
                    <a:pt x="966088" y="305308"/>
                  </a:lnTo>
                  <a:lnTo>
                    <a:pt x="938504" y="298171"/>
                  </a:lnTo>
                  <a:close/>
                </a:path>
                <a:path w="1111885" h="353695">
                  <a:moveTo>
                    <a:pt x="952796" y="242908"/>
                  </a:moveTo>
                  <a:lnTo>
                    <a:pt x="938504" y="298171"/>
                  </a:lnTo>
                  <a:lnTo>
                    <a:pt x="966088" y="305308"/>
                  </a:lnTo>
                  <a:lnTo>
                    <a:pt x="980439" y="250062"/>
                  </a:lnTo>
                  <a:lnTo>
                    <a:pt x="952796" y="242908"/>
                  </a:lnTo>
                  <a:close/>
                </a:path>
                <a:path w="1111885" h="353695">
                  <a:moveTo>
                    <a:pt x="967104" y="187578"/>
                  </a:moveTo>
                  <a:lnTo>
                    <a:pt x="952796" y="242908"/>
                  </a:lnTo>
                  <a:lnTo>
                    <a:pt x="980439" y="250062"/>
                  </a:lnTo>
                  <a:lnTo>
                    <a:pt x="966088" y="305308"/>
                  </a:lnTo>
                  <a:lnTo>
                    <a:pt x="1102297" y="305308"/>
                  </a:lnTo>
                  <a:lnTo>
                    <a:pt x="967104" y="187578"/>
                  </a:lnTo>
                  <a:close/>
                </a:path>
                <a:path w="1111885" h="353695">
                  <a:moveTo>
                    <a:pt x="14224" y="0"/>
                  </a:moveTo>
                  <a:lnTo>
                    <a:pt x="0" y="55372"/>
                  </a:lnTo>
                  <a:lnTo>
                    <a:pt x="938504" y="298171"/>
                  </a:lnTo>
                  <a:lnTo>
                    <a:pt x="952796" y="242908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39213" y="3689730"/>
              <a:ext cx="794004" cy="13588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90241" y="3691889"/>
              <a:ext cx="1215262" cy="1733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44950" y="3530600"/>
              <a:ext cx="368300" cy="4191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94150" y="4038600"/>
              <a:ext cx="406400" cy="4191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393946" y="3791457"/>
              <a:ext cx="1210310" cy="487045"/>
            </a:xfrm>
            <a:custGeom>
              <a:avLst/>
              <a:gdLst/>
              <a:ahLst/>
              <a:cxnLst/>
              <a:rect l="l" t="t" r="r" b="b"/>
              <a:pathLst>
                <a:path w="1210310" h="487045">
                  <a:moveTo>
                    <a:pt x="1039308" y="53747"/>
                  </a:moveTo>
                  <a:lnTo>
                    <a:pt x="0" y="433197"/>
                  </a:lnTo>
                  <a:lnTo>
                    <a:pt x="19557" y="486918"/>
                  </a:lnTo>
                  <a:lnTo>
                    <a:pt x="1058877" y="107340"/>
                  </a:lnTo>
                  <a:lnTo>
                    <a:pt x="1039308" y="53747"/>
                  </a:lnTo>
                  <a:close/>
                </a:path>
                <a:path w="1210310" h="487045">
                  <a:moveTo>
                    <a:pt x="1189173" y="43942"/>
                  </a:moveTo>
                  <a:lnTo>
                    <a:pt x="1066164" y="43942"/>
                  </a:lnTo>
                  <a:lnTo>
                    <a:pt x="1085723" y="97536"/>
                  </a:lnTo>
                  <a:lnTo>
                    <a:pt x="1058877" y="107340"/>
                  </a:lnTo>
                  <a:lnTo>
                    <a:pt x="1078483" y="161036"/>
                  </a:lnTo>
                  <a:lnTo>
                    <a:pt x="1189173" y="43942"/>
                  </a:lnTo>
                  <a:close/>
                </a:path>
                <a:path w="1210310" h="487045">
                  <a:moveTo>
                    <a:pt x="1066164" y="43942"/>
                  </a:moveTo>
                  <a:lnTo>
                    <a:pt x="1039308" y="53747"/>
                  </a:lnTo>
                  <a:lnTo>
                    <a:pt x="1058877" y="107340"/>
                  </a:lnTo>
                  <a:lnTo>
                    <a:pt x="1085723" y="97536"/>
                  </a:lnTo>
                  <a:lnTo>
                    <a:pt x="1066164" y="43942"/>
                  </a:lnTo>
                  <a:close/>
                </a:path>
                <a:path w="1210310" h="487045">
                  <a:moveTo>
                    <a:pt x="1019682" y="0"/>
                  </a:moveTo>
                  <a:lnTo>
                    <a:pt x="1039308" y="53747"/>
                  </a:lnTo>
                  <a:lnTo>
                    <a:pt x="1066164" y="43942"/>
                  </a:lnTo>
                  <a:lnTo>
                    <a:pt x="1189173" y="43942"/>
                  </a:lnTo>
                  <a:lnTo>
                    <a:pt x="1210182" y="21717"/>
                  </a:lnTo>
                  <a:lnTo>
                    <a:pt x="101968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23363" y="4223892"/>
              <a:ext cx="1401445" cy="15582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015354" y="1937956"/>
            <a:ext cx="2093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Customer’s</a:t>
            </a:r>
            <a:r>
              <a:rPr sz="2000" spc="-5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2000" spc="-30" dirty="0">
                <a:solidFill>
                  <a:srgbClr val="1A1A1A"/>
                </a:solidFill>
                <a:latin typeface="Segoe UI"/>
                <a:cs typeface="Segoe UI"/>
              </a:rPr>
              <a:t>Tenant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75944" y="432498"/>
            <a:ext cx="10311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chemeClr val="bg1"/>
                </a:solidFill>
              </a:rPr>
              <a:t>Collec</a:t>
            </a:r>
            <a:r>
              <a:rPr lang="en-US" sz="3600" spc="-45" dirty="0">
                <a:solidFill>
                  <a:schemeClr val="bg1"/>
                </a:solidFill>
              </a:rPr>
              <a:t>t</a:t>
            </a:r>
            <a:r>
              <a:rPr sz="3600" spc="-150" dirty="0">
                <a:solidFill>
                  <a:schemeClr val="bg1"/>
                </a:solidFill>
              </a:rPr>
              <a:t> </a:t>
            </a:r>
            <a:r>
              <a:rPr sz="3600" spc="-45" dirty="0">
                <a:solidFill>
                  <a:schemeClr val="bg1"/>
                </a:solidFill>
              </a:rPr>
              <a:t>security</a:t>
            </a:r>
            <a:r>
              <a:rPr sz="3600" spc="-120" dirty="0">
                <a:solidFill>
                  <a:schemeClr val="bg1"/>
                </a:solidFill>
              </a:rPr>
              <a:t> </a:t>
            </a:r>
            <a:r>
              <a:rPr sz="3600" spc="-40" dirty="0">
                <a:solidFill>
                  <a:schemeClr val="bg1"/>
                </a:solidFill>
              </a:rPr>
              <a:t>data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15" dirty="0">
                <a:solidFill>
                  <a:schemeClr val="bg1"/>
                </a:solidFill>
              </a:rPr>
              <a:t>at</a:t>
            </a:r>
            <a:r>
              <a:rPr sz="3600" spc="-145" dirty="0">
                <a:solidFill>
                  <a:schemeClr val="bg1"/>
                </a:solidFill>
              </a:rPr>
              <a:t> </a:t>
            </a:r>
            <a:r>
              <a:rPr sz="3600" spc="-40" dirty="0">
                <a:solidFill>
                  <a:schemeClr val="bg1"/>
                </a:solidFill>
              </a:rPr>
              <a:t>cloud</a:t>
            </a:r>
            <a:r>
              <a:rPr sz="3600" spc="-114" dirty="0">
                <a:solidFill>
                  <a:schemeClr val="bg1"/>
                </a:solidFill>
              </a:rPr>
              <a:t> </a:t>
            </a:r>
            <a:r>
              <a:rPr sz="3600" spc="-35" dirty="0">
                <a:solidFill>
                  <a:schemeClr val="bg1"/>
                </a:solidFill>
              </a:rPr>
              <a:t>scale</a:t>
            </a:r>
            <a:r>
              <a:rPr sz="3600" spc="-155" dirty="0">
                <a:solidFill>
                  <a:schemeClr val="bg1"/>
                </a:solidFill>
              </a:rPr>
              <a:t> </a:t>
            </a:r>
            <a:r>
              <a:rPr sz="3600" spc="-45" dirty="0">
                <a:solidFill>
                  <a:schemeClr val="bg1"/>
                </a:solidFill>
              </a:rPr>
              <a:t>from</a:t>
            </a:r>
            <a:r>
              <a:rPr sz="3600" spc="-135" dirty="0">
                <a:solidFill>
                  <a:schemeClr val="bg1"/>
                </a:solidFill>
              </a:rPr>
              <a:t> </a:t>
            </a:r>
            <a:r>
              <a:rPr sz="3600" spc="-30" dirty="0">
                <a:solidFill>
                  <a:schemeClr val="bg1"/>
                </a:solidFill>
              </a:rPr>
              <a:t>any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source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111B242-88AB-D091-6942-3A1BEAF19D9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100" y="615950"/>
            <a:ext cx="5842000" cy="2692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7950" y="3429000"/>
            <a:ext cx="717550" cy="857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58509" y="3334702"/>
            <a:ext cx="6375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1A1A1A"/>
                </a:solidFill>
                <a:latin typeface="Segoe UI"/>
                <a:cs typeface="Segoe UI"/>
              </a:rPr>
              <a:t>(</a:t>
            </a:r>
            <a:r>
              <a:rPr sz="1000" b="1" spc="-15" dirty="0">
                <a:solidFill>
                  <a:srgbClr val="1A1A1A"/>
                </a:solidFill>
                <a:latin typeface="Segoe UI"/>
                <a:cs typeface="Segoe UI"/>
              </a:rPr>
              <a:t>O</a:t>
            </a:r>
            <a:r>
              <a:rPr sz="1000" b="1" spc="-25" dirty="0">
                <a:solidFill>
                  <a:srgbClr val="1A1A1A"/>
                </a:solidFill>
                <a:latin typeface="Segoe UI"/>
                <a:cs typeface="Segoe UI"/>
              </a:rPr>
              <a:t>p</a:t>
            </a:r>
            <a:r>
              <a:rPr sz="1000" b="1" spc="5" dirty="0">
                <a:solidFill>
                  <a:srgbClr val="1A1A1A"/>
                </a:solidFill>
                <a:latin typeface="Segoe UI"/>
                <a:cs typeface="Segoe UI"/>
              </a:rPr>
              <a:t>t</a:t>
            </a:r>
            <a:r>
              <a:rPr sz="1000" b="1" spc="10" dirty="0">
                <a:solidFill>
                  <a:srgbClr val="1A1A1A"/>
                </a:solidFill>
                <a:latin typeface="Segoe UI"/>
                <a:cs typeface="Segoe UI"/>
              </a:rPr>
              <a:t>i</a:t>
            </a:r>
            <a:r>
              <a:rPr sz="1000" b="1" spc="-15" dirty="0">
                <a:solidFill>
                  <a:srgbClr val="1A1A1A"/>
                </a:solidFill>
                <a:latin typeface="Segoe UI"/>
                <a:cs typeface="Segoe UI"/>
              </a:rPr>
              <a:t>o</a:t>
            </a:r>
            <a:r>
              <a:rPr sz="1000" b="1" spc="-10" dirty="0">
                <a:solidFill>
                  <a:srgbClr val="1A1A1A"/>
                </a:solidFill>
                <a:latin typeface="Segoe UI"/>
                <a:cs typeface="Segoe UI"/>
              </a:rPr>
              <a:t>n</a:t>
            </a:r>
            <a:r>
              <a:rPr sz="1000" b="1" spc="5" dirty="0">
                <a:solidFill>
                  <a:srgbClr val="1A1A1A"/>
                </a:solidFill>
                <a:latin typeface="Segoe UI"/>
                <a:cs typeface="Segoe UI"/>
              </a:rPr>
              <a:t>a</a:t>
            </a:r>
            <a:r>
              <a:rPr sz="1000" b="1" spc="10" dirty="0">
                <a:solidFill>
                  <a:srgbClr val="1A1A1A"/>
                </a:solidFill>
                <a:latin typeface="Segoe UI"/>
                <a:cs typeface="Segoe UI"/>
              </a:rPr>
              <a:t>l</a:t>
            </a:r>
            <a:r>
              <a:rPr sz="1000" b="1" dirty="0">
                <a:solidFill>
                  <a:srgbClr val="1A1A1A"/>
                </a:solidFill>
                <a:latin typeface="Segoe UI"/>
                <a:cs typeface="Segoe UI"/>
              </a:rPr>
              <a:t>)  </a:t>
            </a:r>
            <a:r>
              <a:rPr sz="1000" spc="-5" dirty="0">
                <a:solidFill>
                  <a:srgbClr val="1A1A1A"/>
                </a:solidFill>
                <a:latin typeface="Segoe UI"/>
                <a:cs typeface="Segoe UI"/>
              </a:rPr>
              <a:t>Collector </a:t>
            </a: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1A1A1A"/>
                </a:solidFill>
                <a:latin typeface="Segoe UI"/>
                <a:cs typeface="Segoe UI"/>
              </a:rPr>
              <a:t>Proxy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37327" y="2473325"/>
            <a:ext cx="2515235" cy="3960495"/>
            <a:chOff x="5537327" y="2473325"/>
            <a:chExt cx="2515235" cy="3960495"/>
          </a:xfrm>
        </p:grpSpPr>
        <p:sp>
          <p:nvSpPr>
            <p:cNvPr id="6" name="object 6"/>
            <p:cNvSpPr/>
            <p:nvPr/>
          </p:nvSpPr>
          <p:spPr>
            <a:xfrm>
              <a:off x="5537327" y="2473325"/>
              <a:ext cx="1322070" cy="971550"/>
            </a:xfrm>
            <a:custGeom>
              <a:avLst/>
              <a:gdLst/>
              <a:ahLst/>
              <a:cxnLst/>
              <a:rect l="l" t="t" r="r" b="b"/>
              <a:pathLst>
                <a:path w="1322070" h="971550">
                  <a:moveTo>
                    <a:pt x="1235855" y="43389"/>
                  </a:moveTo>
                  <a:lnTo>
                    <a:pt x="0" y="945896"/>
                  </a:lnTo>
                  <a:lnTo>
                    <a:pt x="18796" y="971550"/>
                  </a:lnTo>
                  <a:lnTo>
                    <a:pt x="1254579" y="69004"/>
                  </a:lnTo>
                  <a:lnTo>
                    <a:pt x="1235855" y="43389"/>
                  </a:lnTo>
                  <a:close/>
                </a:path>
                <a:path w="1322070" h="971550">
                  <a:moveTo>
                    <a:pt x="1304526" y="34036"/>
                  </a:moveTo>
                  <a:lnTo>
                    <a:pt x="1248664" y="34036"/>
                  </a:lnTo>
                  <a:lnTo>
                    <a:pt x="1267332" y="59689"/>
                  </a:lnTo>
                  <a:lnTo>
                    <a:pt x="1254579" y="69004"/>
                  </a:lnTo>
                  <a:lnTo>
                    <a:pt x="1273302" y="94614"/>
                  </a:lnTo>
                  <a:lnTo>
                    <a:pt x="1304526" y="34036"/>
                  </a:lnTo>
                  <a:close/>
                </a:path>
                <a:path w="1322070" h="971550">
                  <a:moveTo>
                    <a:pt x="1248664" y="34036"/>
                  </a:moveTo>
                  <a:lnTo>
                    <a:pt x="1235855" y="43389"/>
                  </a:lnTo>
                  <a:lnTo>
                    <a:pt x="1254579" y="69004"/>
                  </a:lnTo>
                  <a:lnTo>
                    <a:pt x="1267332" y="59689"/>
                  </a:lnTo>
                  <a:lnTo>
                    <a:pt x="1248664" y="34036"/>
                  </a:lnTo>
                  <a:close/>
                </a:path>
                <a:path w="1322070" h="971550">
                  <a:moveTo>
                    <a:pt x="1322070" y="0"/>
                  </a:moveTo>
                  <a:lnTo>
                    <a:pt x="1217041" y="17652"/>
                  </a:lnTo>
                  <a:lnTo>
                    <a:pt x="1235855" y="43389"/>
                  </a:lnTo>
                  <a:lnTo>
                    <a:pt x="1248664" y="34036"/>
                  </a:lnTo>
                  <a:lnTo>
                    <a:pt x="1304526" y="34036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0856" y="2704845"/>
              <a:ext cx="824230" cy="2625090"/>
            </a:xfrm>
            <a:custGeom>
              <a:avLst/>
              <a:gdLst/>
              <a:ahLst/>
              <a:cxnLst/>
              <a:rect l="l" t="t" r="r" b="b"/>
              <a:pathLst>
                <a:path w="824229" h="2625090">
                  <a:moveTo>
                    <a:pt x="106680" y="228092"/>
                  </a:moveTo>
                  <a:lnTo>
                    <a:pt x="87122" y="201803"/>
                  </a:lnTo>
                  <a:lnTo>
                    <a:pt x="53594" y="156718"/>
                  </a:lnTo>
                  <a:lnTo>
                    <a:pt x="45212" y="162941"/>
                  </a:lnTo>
                  <a:lnTo>
                    <a:pt x="68580" y="194310"/>
                  </a:lnTo>
                  <a:lnTo>
                    <a:pt x="31623" y="221742"/>
                  </a:lnTo>
                  <a:lnTo>
                    <a:pt x="8382" y="190500"/>
                  </a:lnTo>
                  <a:lnTo>
                    <a:pt x="0" y="196723"/>
                  </a:lnTo>
                  <a:lnTo>
                    <a:pt x="53086" y="267970"/>
                  </a:lnTo>
                  <a:lnTo>
                    <a:pt x="61341" y="261747"/>
                  </a:lnTo>
                  <a:lnTo>
                    <a:pt x="37211" y="229235"/>
                  </a:lnTo>
                  <a:lnTo>
                    <a:pt x="47294" y="221742"/>
                  </a:lnTo>
                  <a:lnTo>
                    <a:pt x="74168" y="201803"/>
                  </a:lnTo>
                  <a:lnTo>
                    <a:pt x="98298" y="234315"/>
                  </a:lnTo>
                  <a:lnTo>
                    <a:pt x="106680" y="228092"/>
                  </a:lnTo>
                  <a:close/>
                </a:path>
                <a:path w="824229" h="2625090">
                  <a:moveTo>
                    <a:pt x="145923" y="198882"/>
                  </a:moveTo>
                  <a:lnTo>
                    <a:pt x="103174" y="141351"/>
                  </a:lnTo>
                  <a:lnTo>
                    <a:pt x="98552" y="135128"/>
                  </a:lnTo>
                  <a:lnTo>
                    <a:pt x="119126" y="119761"/>
                  </a:lnTo>
                  <a:lnTo>
                    <a:pt x="113538" y="112268"/>
                  </a:lnTo>
                  <a:lnTo>
                    <a:pt x="64008" y="149098"/>
                  </a:lnTo>
                  <a:lnTo>
                    <a:pt x="69596" y="156591"/>
                  </a:lnTo>
                  <a:lnTo>
                    <a:pt x="90170" y="141351"/>
                  </a:lnTo>
                  <a:lnTo>
                    <a:pt x="137668" y="205105"/>
                  </a:lnTo>
                  <a:lnTo>
                    <a:pt x="145923" y="198882"/>
                  </a:lnTo>
                  <a:close/>
                </a:path>
                <a:path w="824229" h="2625090">
                  <a:moveTo>
                    <a:pt x="196964" y="161036"/>
                  </a:moveTo>
                  <a:lnTo>
                    <a:pt x="154114" y="103505"/>
                  </a:lnTo>
                  <a:lnTo>
                    <a:pt x="149479" y="97282"/>
                  </a:lnTo>
                  <a:lnTo>
                    <a:pt x="170040" y="81915"/>
                  </a:lnTo>
                  <a:lnTo>
                    <a:pt x="164465" y="74295"/>
                  </a:lnTo>
                  <a:lnTo>
                    <a:pt x="114935" y="111125"/>
                  </a:lnTo>
                  <a:lnTo>
                    <a:pt x="120523" y="118745"/>
                  </a:lnTo>
                  <a:lnTo>
                    <a:pt x="141097" y="103505"/>
                  </a:lnTo>
                  <a:lnTo>
                    <a:pt x="188595" y="167259"/>
                  </a:lnTo>
                  <a:lnTo>
                    <a:pt x="196964" y="161036"/>
                  </a:lnTo>
                  <a:close/>
                </a:path>
                <a:path w="824229" h="2625090">
                  <a:moveTo>
                    <a:pt x="239522" y="70739"/>
                  </a:moveTo>
                  <a:lnTo>
                    <a:pt x="237744" y="63500"/>
                  </a:lnTo>
                  <a:lnTo>
                    <a:pt x="232270" y="56121"/>
                  </a:lnTo>
                  <a:lnTo>
                    <a:pt x="229108" y="51816"/>
                  </a:lnTo>
                  <a:lnTo>
                    <a:pt x="229108" y="73279"/>
                  </a:lnTo>
                  <a:lnTo>
                    <a:pt x="227876" y="78486"/>
                  </a:lnTo>
                  <a:lnTo>
                    <a:pt x="226949" y="83058"/>
                  </a:lnTo>
                  <a:lnTo>
                    <a:pt x="223520" y="87630"/>
                  </a:lnTo>
                  <a:lnTo>
                    <a:pt x="208915" y="98425"/>
                  </a:lnTo>
                  <a:lnTo>
                    <a:pt x="187198" y="69215"/>
                  </a:lnTo>
                  <a:lnTo>
                    <a:pt x="196964" y="61849"/>
                  </a:lnTo>
                  <a:lnTo>
                    <a:pt x="204952" y="57327"/>
                  </a:lnTo>
                  <a:lnTo>
                    <a:pt x="212140" y="56121"/>
                  </a:lnTo>
                  <a:lnTo>
                    <a:pt x="218579" y="58229"/>
                  </a:lnTo>
                  <a:lnTo>
                    <a:pt x="224282" y="63627"/>
                  </a:lnTo>
                  <a:lnTo>
                    <a:pt x="227838" y="68453"/>
                  </a:lnTo>
                  <a:lnTo>
                    <a:pt x="229108" y="73279"/>
                  </a:lnTo>
                  <a:lnTo>
                    <a:pt x="229108" y="51816"/>
                  </a:lnTo>
                  <a:lnTo>
                    <a:pt x="227711" y="49911"/>
                  </a:lnTo>
                  <a:lnTo>
                    <a:pt x="221615" y="46228"/>
                  </a:lnTo>
                  <a:lnTo>
                    <a:pt x="214757" y="45593"/>
                  </a:lnTo>
                  <a:lnTo>
                    <a:pt x="207772" y="45085"/>
                  </a:lnTo>
                  <a:lnTo>
                    <a:pt x="200393" y="47625"/>
                  </a:lnTo>
                  <a:lnTo>
                    <a:pt x="192786" y="53213"/>
                  </a:lnTo>
                  <a:lnTo>
                    <a:pt x="173215" y="67818"/>
                  </a:lnTo>
                  <a:lnTo>
                    <a:pt x="226314" y="139192"/>
                  </a:lnTo>
                  <a:lnTo>
                    <a:pt x="234696" y="132969"/>
                  </a:lnTo>
                  <a:lnTo>
                    <a:pt x="214617" y="106045"/>
                  </a:lnTo>
                  <a:lnTo>
                    <a:pt x="224853" y="98425"/>
                  </a:lnTo>
                  <a:lnTo>
                    <a:pt x="231889" y="93091"/>
                  </a:lnTo>
                  <a:lnTo>
                    <a:pt x="236588" y="86233"/>
                  </a:lnTo>
                  <a:lnTo>
                    <a:pt x="238188" y="78105"/>
                  </a:lnTo>
                  <a:lnTo>
                    <a:pt x="239522" y="70739"/>
                  </a:lnTo>
                  <a:close/>
                </a:path>
                <a:path w="824229" h="2625090">
                  <a:moveTo>
                    <a:pt x="298475" y="87376"/>
                  </a:moveTo>
                  <a:lnTo>
                    <a:pt x="271399" y="87376"/>
                  </a:lnTo>
                  <a:lnTo>
                    <a:pt x="269582" y="87376"/>
                  </a:lnTo>
                  <a:lnTo>
                    <a:pt x="276860" y="97155"/>
                  </a:lnTo>
                  <a:lnTo>
                    <a:pt x="287642" y="93726"/>
                  </a:lnTo>
                  <a:lnTo>
                    <a:pt x="289687" y="92837"/>
                  </a:lnTo>
                  <a:lnTo>
                    <a:pt x="291592" y="91821"/>
                  </a:lnTo>
                  <a:lnTo>
                    <a:pt x="293370" y="90678"/>
                  </a:lnTo>
                  <a:lnTo>
                    <a:pt x="296672" y="88773"/>
                  </a:lnTo>
                  <a:lnTo>
                    <a:pt x="298475" y="87376"/>
                  </a:lnTo>
                  <a:close/>
                </a:path>
                <a:path w="824229" h="2625090">
                  <a:moveTo>
                    <a:pt x="313778" y="63500"/>
                  </a:moveTo>
                  <a:lnTo>
                    <a:pt x="313436" y="60325"/>
                  </a:lnTo>
                  <a:lnTo>
                    <a:pt x="312915" y="56769"/>
                  </a:lnTo>
                  <a:lnTo>
                    <a:pt x="311391" y="53340"/>
                  </a:lnTo>
                  <a:lnTo>
                    <a:pt x="310032" y="51435"/>
                  </a:lnTo>
                  <a:lnTo>
                    <a:pt x="308864" y="49784"/>
                  </a:lnTo>
                  <a:lnTo>
                    <a:pt x="306832" y="47117"/>
                  </a:lnTo>
                  <a:lnTo>
                    <a:pt x="304673" y="45212"/>
                  </a:lnTo>
                  <a:lnTo>
                    <a:pt x="303403" y="44577"/>
                  </a:lnTo>
                  <a:lnTo>
                    <a:pt x="302133" y="43942"/>
                  </a:lnTo>
                  <a:lnTo>
                    <a:pt x="299593" y="42545"/>
                  </a:lnTo>
                  <a:lnTo>
                    <a:pt x="296799" y="41783"/>
                  </a:lnTo>
                  <a:lnTo>
                    <a:pt x="293738" y="41275"/>
                  </a:lnTo>
                  <a:lnTo>
                    <a:pt x="290817" y="40894"/>
                  </a:lnTo>
                  <a:lnTo>
                    <a:pt x="287642" y="40894"/>
                  </a:lnTo>
                  <a:lnTo>
                    <a:pt x="284340" y="41148"/>
                  </a:lnTo>
                  <a:lnTo>
                    <a:pt x="277622" y="41910"/>
                  </a:lnTo>
                  <a:lnTo>
                    <a:pt x="274066" y="42545"/>
                  </a:lnTo>
                  <a:lnTo>
                    <a:pt x="270764" y="43180"/>
                  </a:lnTo>
                  <a:lnTo>
                    <a:pt x="267716" y="43688"/>
                  </a:lnTo>
                  <a:lnTo>
                    <a:pt x="262382" y="44450"/>
                  </a:lnTo>
                  <a:lnTo>
                    <a:pt x="259969" y="44577"/>
                  </a:lnTo>
                  <a:lnTo>
                    <a:pt x="257810" y="44577"/>
                  </a:lnTo>
                  <a:lnTo>
                    <a:pt x="245110" y="31115"/>
                  </a:lnTo>
                  <a:lnTo>
                    <a:pt x="245364" y="29210"/>
                  </a:lnTo>
                  <a:lnTo>
                    <a:pt x="254762" y="17145"/>
                  </a:lnTo>
                  <a:lnTo>
                    <a:pt x="261366" y="12192"/>
                  </a:lnTo>
                  <a:lnTo>
                    <a:pt x="267843" y="9652"/>
                  </a:lnTo>
                  <a:lnTo>
                    <a:pt x="274193" y="9398"/>
                  </a:lnTo>
                  <a:lnTo>
                    <a:pt x="267208" y="0"/>
                  </a:lnTo>
                  <a:lnTo>
                    <a:pt x="241668" y="16891"/>
                  </a:lnTo>
                  <a:lnTo>
                    <a:pt x="239268" y="19812"/>
                  </a:lnTo>
                  <a:lnTo>
                    <a:pt x="237490" y="22987"/>
                  </a:lnTo>
                  <a:lnTo>
                    <a:pt x="236347" y="26162"/>
                  </a:lnTo>
                  <a:lnTo>
                    <a:pt x="235191" y="29464"/>
                  </a:lnTo>
                  <a:lnTo>
                    <a:pt x="234823" y="32893"/>
                  </a:lnTo>
                  <a:lnTo>
                    <a:pt x="235191" y="36322"/>
                  </a:lnTo>
                  <a:lnTo>
                    <a:pt x="235458" y="39878"/>
                  </a:lnTo>
                  <a:lnTo>
                    <a:pt x="256286" y="55245"/>
                  </a:lnTo>
                  <a:lnTo>
                    <a:pt x="259207" y="55245"/>
                  </a:lnTo>
                  <a:lnTo>
                    <a:pt x="262382" y="54991"/>
                  </a:lnTo>
                  <a:lnTo>
                    <a:pt x="268732" y="54229"/>
                  </a:lnTo>
                  <a:lnTo>
                    <a:pt x="272161" y="53594"/>
                  </a:lnTo>
                  <a:lnTo>
                    <a:pt x="275463" y="53086"/>
                  </a:lnTo>
                  <a:lnTo>
                    <a:pt x="278511" y="52578"/>
                  </a:lnTo>
                  <a:lnTo>
                    <a:pt x="281292" y="52070"/>
                  </a:lnTo>
                  <a:lnTo>
                    <a:pt x="284099" y="51689"/>
                  </a:lnTo>
                  <a:lnTo>
                    <a:pt x="286766" y="51435"/>
                  </a:lnTo>
                  <a:lnTo>
                    <a:pt x="289166" y="51562"/>
                  </a:lnTo>
                  <a:lnTo>
                    <a:pt x="291465" y="51562"/>
                  </a:lnTo>
                  <a:lnTo>
                    <a:pt x="303911" y="64262"/>
                  </a:lnTo>
                  <a:lnTo>
                    <a:pt x="302895" y="67945"/>
                  </a:lnTo>
                  <a:lnTo>
                    <a:pt x="273418" y="87249"/>
                  </a:lnTo>
                  <a:lnTo>
                    <a:pt x="298640" y="87249"/>
                  </a:lnTo>
                  <a:lnTo>
                    <a:pt x="313753" y="64262"/>
                  </a:lnTo>
                  <a:lnTo>
                    <a:pt x="313778" y="63500"/>
                  </a:lnTo>
                  <a:close/>
                </a:path>
                <a:path w="824229" h="2625090">
                  <a:moveTo>
                    <a:pt x="660146" y="2367915"/>
                  </a:moveTo>
                  <a:lnTo>
                    <a:pt x="653542" y="2359787"/>
                  </a:lnTo>
                  <a:lnTo>
                    <a:pt x="623062" y="2384044"/>
                  </a:lnTo>
                  <a:lnTo>
                    <a:pt x="599020" y="2353945"/>
                  </a:lnTo>
                  <a:lnTo>
                    <a:pt x="594360" y="2348103"/>
                  </a:lnTo>
                  <a:lnTo>
                    <a:pt x="624967" y="2323719"/>
                  </a:lnTo>
                  <a:lnTo>
                    <a:pt x="618490" y="2315591"/>
                  </a:lnTo>
                  <a:lnTo>
                    <a:pt x="548894" y="2370963"/>
                  </a:lnTo>
                  <a:lnTo>
                    <a:pt x="555371" y="2379218"/>
                  </a:lnTo>
                  <a:lnTo>
                    <a:pt x="587121" y="2353945"/>
                  </a:lnTo>
                  <a:lnTo>
                    <a:pt x="615823" y="2389886"/>
                  </a:lnTo>
                  <a:lnTo>
                    <a:pt x="584073" y="2415159"/>
                  </a:lnTo>
                  <a:lnTo>
                    <a:pt x="590550" y="2423287"/>
                  </a:lnTo>
                  <a:lnTo>
                    <a:pt x="639864" y="2384044"/>
                  </a:lnTo>
                  <a:lnTo>
                    <a:pt x="660146" y="2367915"/>
                  </a:lnTo>
                  <a:close/>
                </a:path>
                <a:path w="824229" h="2625090">
                  <a:moveTo>
                    <a:pt x="706628" y="2426335"/>
                  </a:moveTo>
                  <a:lnTo>
                    <a:pt x="695274" y="2412111"/>
                  </a:lnTo>
                  <a:lnTo>
                    <a:pt x="668147" y="2378075"/>
                  </a:lnTo>
                  <a:lnTo>
                    <a:pt x="660781" y="2383917"/>
                  </a:lnTo>
                  <a:lnTo>
                    <a:pt x="676783" y="2403983"/>
                  </a:lnTo>
                  <a:lnTo>
                    <a:pt x="614553" y="2453513"/>
                  </a:lnTo>
                  <a:lnTo>
                    <a:pt x="621030" y="2461641"/>
                  </a:lnTo>
                  <a:lnTo>
                    <a:pt x="683260" y="2412111"/>
                  </a:lnTo>
                  <a:lnTo>
                    <a:pt x="699262" y="2432177"/>
                  </a:lnTo>
                  <a:lnTo>
                    <a:pt x="706628" y="2426335"/>
                  </a:lnTo>
                  <a:close/>
                </a:path>
                <a:path w="824229" h="2625090">
                  <a:moveTo>
                    <a:pt x="746125" y="2475992"/>
                  </a:moveTo>
                  <a:lnTo>
                    <a:pt x="734809" y="2461768"/>
                  </a:lnTo>
                  <a:lnTo>
                    <a:pt x="707771" y="2427732"/>
                  </a:lnTo>
                  <a:lnTo>
                    <a:pt x="700278" y="2433574"/>
                  </a:lnTo>
                  <a:lnTo>
                    <a:pt x="716280" y="2453640"/>
                  </a:lnTo>
                  <a:lnTo>
                    <a:pt x="654177" y="2503182"/>
                  </a:lnTo>
                  <a:lnTo>
                    <a:pt x="660654" y="2511298"/>
                  </a:lnTo>
                  <a:lnTo>
                    <a:pt x="722757" y="2461768"/>
                  </a:lnTo>
                  <a:lnTo>
                    <a:pt x="738759" y="2481834"/>
                  </a:lnTo>
                  <a:lnTo>
                    <a:pt x="746125" y="2475992"/>
                  </a:lnTo>
                  <a:close/>
                </a:path>
                <a:path w="824229" h="2625090">
                  <a:moveTo>
                    <a:pt x="776859" y="2518295"/>
                  </a:moveTo>
                  <a:lnTo>
                    <a:pt x="774065" y="2511044"/>
                  </a:lnTo>
                  <a:lnTo>
                    <a:pt x="768223" y="2503563"/>
                  </a:lnTo>
                  <a:lnTo>
                    <a:pt x="766000" y="2500795"/>
                  </a:lnTo>
                  <a:lnTo>
                    <a:pt x="766000" y="2523045"/>
                  </a:lnTo>
                  <a:lnTo>
                    <a:pt x="764133" y="2529522"/>
                  </a:lnTo>
                  <a:lnTo>
                    <a:pt x="758952" y="2535301"/>
                  </a:lnTo>
                  <a:lnTo>
                    <a:pt x="754253" y="2539111"/>
                  </a:lnTo>
                  <a:lnTo>
                    <a:pt x="749427" y="2540508"/>
                  </a:lnTo>
                  <a:lnTo>
                    <a:pt x="744474" y="2539619"/>
                  </a:lnTo>
                  <a:lnTo>
                    <a:pt x="739521" y="2538603"/>
                  </a:lnTo>
                  <a:lnTo>
                    <a:pt x="734822" y="2535428"/>
                  </a:lnTo>
                  <a:lnTo>
                    <a:pt x="730377" y="2529713"/>
                  </a:lnTo>
                  <a:lnTo>
                    <a:pt x="728218" y="2527058"/>
                  </a:lnTo>
                  <a:lnTo>
                    <a:pt x="723519" y="2521204"/>
                  </a:lnTo>
                  <a:lnTo>
                    <a:pt x="752094" y="2498483"/>
                  </a:lnTo>
                  <a:lnTo>
                    <a:pt x="759714" y="2508123"/>
                  </a:lnTo>
                  <a:lnTo>
                    <a:pt x="764514" y="2515908"/>
                  </a:lnTo>
                  <a:lnTo>
                    <a:pt x="766000" y="2523045"/>
                  </a:lnTo>
                  <a:lnTo>
                    <a:pt x="766000" y="2500795"/>
                  </a:lnTo>
                  <a:lnTo>
                    <a:pt x="764159" y="2498483"/>
                  </a:lnTo>
                  <a:lnTo>
                    <a:pt x="752983" y="2484501"/>
                  </a:lnTo>
                  <a:lnTo>
                    <a:pt x="683387" y="2539873"/>
                  </a:lnTo>
                  <a:lnTo>
                    <a:pt x="689864" y="2548001"/>
                  </a:lnTo>
                  <a:lnTo>
                    <a:pt x="716153" y="2527058"/>
                  </a:lnTo>
                  <a:lnTo>
                    <a:pt x="722807" y="2535428"/>
                  </a:lnTo>
                  <a:lnTo>
                    <a:pt x="729615" y="2543937"/>
                  </a:lnTo>
                  <a:lnTo>
                    <a:pt x="736600" y="2548509"/>
                  </a:lnTo>
                  <a:lnTo>
                    <a:pt x="752221" y="2550795"/>
                  </a:lnTo>
                  <a:lnTo>
                    <a:pt x="759460" y="2548763"/>
                  </a:lnTo>
                  <a:lnTo>
                    <a:pt x="769924" y="2540508"/>
                  </a:lnTo>
                  <a:lnTo>
                    <a:pt x="772668" y="2538349"/>
                  </a:lnTo>
                  <a:lnTo>
                    <a:pt x="776224" y="2532126"/>
                  </a:lnTo>
                  <a:lnTo>
                    <a:pt x="776478" y="2525268"/>
                  </a:lnTo>
                  <a:lnTo>
                    <a:pt x="776859" y="2518295"/>
                  </a:lnTo>
                  <a:close/>
                </a:path>
                <a:path w="824229" h="2625090">
                  <a:moveTo>
                    <a:pt x="823849" y="2576195"/>
                  </a:moveTo>
                  <a:lnTo>
                    <a:pt x="822960" y="2571750"/>
                  </a:lnTo>
                  <a:lnTo>
                    <a:pt x="819785" y="2566035"/>
                  </a:lnTo>
                  <a:lnTo>
                    <a:pt x="814324" y="2559177"/>
                  </a:lnTo>
                  <a:lnTo>
                    <a:pt x="812038" y="2556129"/>
                  </a:lnTo>
                  <a:lnTo>
                    <a:pt x="810920" y="2555113"/>
                  </a:lnTo>
                  <a:lnTo>
                    <a:pt x="809244" y="2553589"/>
                  </a:lnTo>
                  <a:lnTo>
                    <a:pt x="806196" y="2551176"/>
                  </a:lnTo>
                  <a:lnTo>
                    <a:pt x="803148" y="2548890"/>
                  </a:lnTo>
                  <a:lnTo>
                    <a:pt x="799973" y="2547239"/>
                  </a:lnTo>
                  <a:lnTo>
                    <a:pt x="793369" y="2545207"/>
                  </a:lnTo>
                  <a:lnTo>
                    <a:pt x="789940" y="2544826"/>
                  </a:lnTo>
                  <a:lnTo>
                    <a:pt x="783082" y="2545842"/>
                  </a:lnTo>
                  <a:lnTo>
                    <a:pt x="770890" y="2556510"/>
                  </a:lnTo>
                  <a:lnTo>
                    <a:pt x="769620" y="2558923"/>
                  </a:lnTo>
                  <a:lnTo>
                    <a:pt x="768858" y="2561590"/>
                  </a:lnTo>
                  <a:lnTo>
                    <a:pt x="768438" y="2566035"/>
                  </a:lnTo>
                  <a:lnTo>
                    <a:pt x="768464" y="2570734"/>
                  </a:lnTo>
                  <a:lnTo>
                    <a:pt x="768858" y="2573147"/>
                  </a:lnTo>
                  <a:lnTo>
                    <a:pt x="769239" y="2576195"/>
                  </a:lnTo>
                  <a:lnTo>
                    <a:pt x="769747" y="2579497"/>
                  </a:lnTo>
                  <a:lnTo>
                    <a:pt x="770610" y="2583434"/>
                  </a:lnTo>
                  <a:lnTo>
                    <a:pt x="771842" y="2589530"/>
                  </a:lnTo>
                  <a:lnTo>
                    <a:pt x="772795" y="2594864"/>
                  </a:lnTo>
                  <a:lnTo>
                    <a:pt x="773049" y="2597404"/>
                  </a:lnTo>
                  <a:lnTo>
                    <a:pt x="773049" y="2602103"/>
                  </a:lnTo>
                  <a:lnTo>
                    <a:pt x="772795" y="2604262"/>
                  </a:lnTo>
                  <a:lnTo>
                    <a:pt x="772033" y="2606167"/>
                  </a:lnTo>
                  <a:lnTo>
                    <a:pt x="771271" y="2608199"/>
                  </a:lnTo>
                  <a:lnTo>
                    <a:pt x="770001" y="2609850"/>
                  </a:lnTo>
                  <a:lnTo>
                    <a:pt x="768096" y="2611374"/>
                  </a:lnTo>
                  <a:lnTo>
                    <a:pt x="764540" y="2614168"/>
                  </a:lnTo>
                  <a:lnTo>
                    <a:pt x="760984" y="2615057"/>
                  </a:lnTo>
                  <a:lnTo>
                    <a:pt x="753237" y="2613025"/>
                  </a:lnTo>
                  <a:lnTo>
                    <a:pt x="749427" y="2610104"/>
                  </a:lnTo>
                  <a:lnTo>
                    <a:pt x="744220" y="2603627"/>
                  </a:lnTo>
                  <a:lnTo>
                    <a:pt x="743077" y="2601849"/>
                  </a:lnTo>
                  <a:lnTo>
                    <a:pt x="741984" y="2599817"/>
                  </a:lnTo>
                  <a:lnTo>
                    <a:pt x="740918" y="2598039"/>
                  </a:lnTo>
                  <a:lnTo>
                    <a:pt x="736612" y="2583434"/>
                  </a:lnTo>
                  <a:lnTo>
                    <a:pt x="736727" y="2581402"/>
                  </a:lnTo>
                  <a:lnTo>
                    <a:pt x="727202" y="2589022"/>
                  </a:lnTo>
                  <a:lnTo>
                    <a:pt x="727202" y="2590419"/>
                  </a:lnTo>
                  <a:lnTo>
                    <a:pt x="727710" y="2592070"/>
                  </a:lnTo>
                  <a:lnTo>
                    <a:pt x="734060" y="2605278"/>
                  </a:lnTo>
                  <a:lnTo>
                    <a:pt x="735203" y="2607056"/>
                  </a:lnTo>
                  <a:lnTo>
                    <a:pt x="761746" y="2624963"/>
                  </a:lnTo>
                  <a:lnTo>
                    <a:pt x="765175" y="2624328"/>
                  </a:lnTo>
                  <a:lnTo>
                    <a:pt x="768604" y="2623820"/>
                  </a:lnTo>
                  <a:lnTo>
                    <a:pt x="772033" y="2622169"/>
                  </a:lnTo>
                  <a:lnTo>
                    <a:pt x="775462" y="2619375"/>
                  </a:lnTo>
                  <a:lnTo>
                    <a:pt x="778002" y="2617343"/>
                  </a:lnTo>
                  <a:lnTo>
                    <a:pt x="783463" y="2604135"/>
                  </a:lnTo>
                  <a:lnTo>
                    <a:pt x="783717" y="2602103"/>
                  </a:lnTo>
                  <a:lnTo>
                    <a:pt x="783653" y="2597404"/>
                  </a:lnTo>
                  <a:lnTo>
                    <a:pt x="782955" y="2591308"/>
                  </a:lnTo>
                  <a:lnTo>
                    <a:pt x="782320" y="2587879"/>
                  </a:lnTo>
                  <a:lnTo>
                    <a:pt x="780796" y="2581148"/>
                  </a:lnTo>
                  <a:lnTo>
                    <a:pt x="780161" y="2578100"/>
                  </a:lnTo>
                  <a:lnTo>
                    <a:pt x="779780" y="2575433"/>
                  </a:lnTo>
                  <a:lnTo>
                    <a:pt x="779272" y="2572766"/>
                  </a:lnTo>
                  <a:lnTo>
                    <a:pt x="779056" y="2570734"/>
                  </a:lnTo>
                  <a:lnTo>
                    <a:pt x="791972" y="2555113"/>
                  </a:lnTo>
                  <a:lnTo>
                    <a:pt x="794004" y="2555367"/>
                  </a:lnTo>
                  <a:lnTo>
                    <a:pt x="806323" y="2564257"/>
                  </a:lnTo>
                  <a:lnTo>
                    <a:pt x="811530" y="2570734"/>
                  </a:lnTo>
                  <a:lnTo>
                    <a:pt x="814197" y="2577084"/>
                  </a:lnTo>
                  <a:lnTo>
                    <a:pt x="814705" y="2583434"/>
                  </a:lnTo>
                  <a:lnTo>
                    <a:pt x="823849" y="257619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4660" y="5826867"/>
              <a:ext cx="523672" cy="6063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8500" y="5581650"/>
              <a:ext cx="292100" cy="292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44816" y="5051425"/>
              <a:ext cx="309245" cy="276860"/>
            </a:xfrm>
            <a:custGeom>
              <a:avLst/>
              <a:gdLst/>
              <a:ahLst/>
              <a:cxnLst/>
              <a:rect l="l" t="t" r="r" b="b"/>
              <a:pathLst>
                <a:path w="309245" h="276860">
                  <a:moveTo>
                    <a:pt x="224662" y="238252"/>
                  </a:moveTo>
                  <a:lnTo>
                    <a:pt x="216661" y="247522"/>
                  </a:lnTo>
                  <a:lnTo>
                    <a:pt x="217042" y="248919"/>
                  </a:lnTo>
                  <a:lnTo>
                    <a:pt x="217804" y="250444"/>
                  </a:lnTo>
                  <a:lnTo>
                    <a:pt x="218820" y="252222"/>
                  </a:lnTo>
                  <a:lnTo>
                    <a:pt x="219836" y="253872"/>
                  </a:lnTo>
                  <a:lnTo>
                    <a:pt x="221106" y="255650"/>
                  </a:lnTo>
                  <a:lnTo>
                    <a:pt x="222594" y="257428"/>
                  </a:lnTo>
                  <a:lnTo>
                    <a:pt x="223774" y="259080"/>
                  </a:lnTo>
                  <a:lnTo>
                    <a:pt x="225170" y="260731"/>
                  </a:lnTo>
                  <a:lnTo>
                    <a:pt x="226567" y="262255"/>
                  </a:lnTo>
                  <a:lnTo>
                    <a:pt x="229234" y="264922"/>
                  </a:lnTo>
                  <a:lnTo>
                    <a:pt x="230377" y="265811"/>
                  </a:lnTo>
                  <a:lnTo>
                    <a:pt x="233552" y="268605"/>
                  </a:lnTo>
                  <a:lnTo>
                    <a:pt x="254126" y="276478"/>
                  </a:lnTo>
                  <a:lnTo>
                    <a:pt x="257555" y="276097"/>
                  </a:lnTo>
                  <a:lnTo>
                    <a:pt x="260730" y="274955"/>
                  </a:lnTo>
                  <a:lnTo>
                    <a:pt x="264032" y="273684"/>
                  </a:lnTo>
                  <a:lnTo>
                    <a:pt x="267080" y="271525"/>
                  </a:lnTo>
                  <a:lnTo>
                    <a:pt x="271296" y="266572"/>
                  </a:lnTo>
                  <a:lnTo>
                    <a:pt x="254888" y="266572"/>
                  </a:lnTo>
                  <a:lnTo>
                    <a:pt x="246887" y="266065"/>
                  </a:lnTo>
                  <a:lnTo>
                    <a:pt x="242569" y="263906"/>
                  </a:lnTo>
                  <a:lnTo>
                    <a:pt x="237616" y="259715"/>
                  </a:lnTo>
                  <a:lnTo>
                    <a:pt x="236219" y="258572"/>
                  </a:lnTo>
                  <a:lnTo>
                    <a:pt x="234823" y="257175"/>
                  </a:lnTo>
                  <a:lnTo>
                    <a:pt x="233425" y="255397"/>
                  </a:lnTo>
                  <a:lnTo>
                    <a:pt x="231901" y="253746"/>
                  </a:lnTo>
                  <a:lnTo>
                    <a:pt x="230631" y="251840"/>
                  </a:lnTo>
                  <a:lnTo>
                    <a:pt x="229488" y="249936"/>
                  </a:lnTo>
                  <a:lnTo>
                    <a:pt x="228218" y="248031"/>
                  </a:lnTo>
                  <a:lnTo>
                    <a:pt x="227202" y="245999"/>
                  </a:lnTo>
                  <a:lnTo>
                    <a:pt x="226313" y="244094"/>
                  </a:lnTo>
                  <a:lnTo>
                    <a:pt x="225551" y="242062"/>
                  </a:lnTo>
                  <a:lnTo>
                    <a:pt x="224916" y="240030"/>
                  </a:lnTo>
                  <a:lnTo>
                    <a:pt x="224662" y="238252"/>
                  </a:lnTo>
                  <a:close/>
                </a:path>
                <a:path w="309245" h="276860">
                  <a:moveTo>
                    <a:pt x="273303" y="191769"/>
                  </a:moveTo>
                  <a:lnTo>
                    <a:pt x="252395" y="213106"/>
                  </a:lnTo>
                  <a:lnTo>
                    <a:pt x="252856" y="218186"/>
                  </a:lnTo>
                  <a:lnTo>
                    <a:pt x="259333" y="236219"/>
                  </a:lnTo>
                  <a:lnTo>
                    <a:pt x="261601" y="242062"/>
                  </a:lnTo>
                  <a:lnTo>
                    <a:pt x="264390" y="253872"/>
                  </a:lnTo>
                  <a:lnTo>
                    <a:pt x="263651" y="257809"/>
                  </a:lnTo>
                  <a:lnTo>
                    <a:pt x="262762" y="259841"/>
                  </a:lnTo>
                  <a:lnTo>
                    <a:pt x="261111" y="261619"/>
                  </a:lnTo>
                  <a:lnTo>
                    <a:pt x="258317" y="265049"/>
                  </a:lnTo>
                  <a:lnTo>
                    <a:pt x="254888" y="266572"/>
                  </a:lnTo>
                  <a:lnTo>
                    <a:pt x="271296" y="266572"/>
                  </a:lnTo>
                  <a:lnTo>
                    <a:pt x="272160" y="265556"/>
                  </a:lnTo>
                  <a:lnTo>
                    <a:pt x="273557" y="263016"/>
                  </a:lnTo>
                  <a:lnTo>
                    <a:pt x="274192" y="260222"/>
                  </a:lnTo>
                  <a:lnTo>
                    <a:pt x="274851" y="257809"/>
                  </a:lnTo>
                  <a:lnTo>
                    <a:pt x="274966" y="257175"/>
                  </a:lnTo>
                  <a:lnTo>
                    <a:pt x="275017" y="253746"/>
                  </a:lnTo>
                  <a:lnTo>
                    <a:pt x="274574" y="248538"/>
                  </a:lnTo>
                  <a:lnTo>
                    <a:pt x="267842" y="229488"/>
                  </a:lnTo>
                  <a:lnTo>
                    <a:pt x="266700" y="226568"/>
                  </a:lnTo>
                  <a:lnTo>
                    <a:pt x="265633" y="224028"/>
                  </a:lnTo>
                  <a:lnTo>
                    <a:pt x="264667" y="221615"/>
                  </a:lnTo>
                  <a:lnTo>
                    <a:pt x="264032" y="219328"/>
                  </a:lnTo>
                  <a:lnTo>
                    <a:pt x="263270" y="215011"/>
                  </a:lnTo>
                  <a:lnTo>
                    <a:pt x="263270" y="213106"/>
                  </a:lnTo>
                  <a:lnTo>
                    <a:pt x="263778" y="211328"/>
                  </a:lnTo>
                  <a:lnTo>
                    <a:pt x="264159" y="209422"/>
                  </a:lnTo>
                  <a:lnTo>
                    <a:pt x="275843" y="201675"/>
                  </a:lnTo>
                  <a:lnTo>
                    <a:pt x="296694" y="201675"/>
                  </a:lnTo>
                  <a:lnTo>
                    <a:pt x="293624" y="199009"/>
                  </a:lnTo>
                  <a:lnTo>
                    <a:pt x="290449" y="196977"/>
                  </a:lnTo>
                  <a:lnTo>
                    <a:pt x="283590" y="193675"/>
                  </a:lnTo>
                  <a:lnTo>
                    <a:pt x="280161" y="192531"/>
                  </a:lnTo>
                  <a:lnTo>
                    <a:pt x="273303" y="191769"/>
                  </a:lnTo>
                  <a:close/>
                </a:path>
                <a:path w="309245" h="276860">
                  <a:moveTo>
                    <a:pt x="296694" y="201675"/>
                  </a:moveTo>
                  <a:lnTo>
                    <a:pt x="275843" y="201675"/>
                  </a:lnTo>
                  <a:lnTo>
                    <a:pt x="277875" y="202056"/>
                  </a:lnTo>
                  <a:lnTo>
                    <a:pt x="279907" y="202311"/>
                  </a:lnTo>
                  <a:lnTo>
                    <a:pt x="281939" y="203072"/>
                  </a:lnTo>
                  <a:lnTo>
                    <a:pt x="283972" y="204215"/>
                  </a:lnTo>
                  <a:lnTo>
                    <a:pt x="286003" y="205231"/>
                  </a:lnTo>
                  <a:lnTo>
                    <a:pt x="287908" y="206628"/>
                  </a:lnTo>
                  <a:lnTo>
                    <a:pt x="289686" y="208025"/>
                  </a:lnTo>
                  <a:lnTo>
                    <a:pt x="295909" y="213359"/>
                  </a:lnTo>
                  <a:lnTo>
                    <a:pt x="299847" y="219075"/>
                  </a:lnTo>
                  <a:lnTo>
                    <a:pt x="301498" y="225297"/>
                  </a:lnTo>
                  <a:lnTo>
                    <a:pt x="309117" y="216408"/>
                  </a:lnTo>
                  <a:lnTo>
                    <a:pt x="307466" y="212216"/>
                  </a:lnTo>
                  <a:lnTo>
                    <a:pt x="303275" y="207263"/>
                  </a:lnTo>
                  <a:lnTo>
                    <a:pt x="296694" y="201675"/>
                  </a:lnTo>
                  <a:close/>
                </a:path>
                <a:path w="309245" h="276860">
                  <a:moveTo>
                    <a:pt x="221995" y="139954"/>
                  </a:moveTo>
                  <a:lnTo>
                    <a:pt x="164337" y="207644"/>
                  </a:lnTo>
                  <a:lnTo>
                    <a:pt x="172338" y="214503"/>
                  </a:lnTo>
                  <a:lnTo>
                    <a:pt x="194055" y="188849"/>
                  </a:lnTo>
                  <a:lnTo>
                    <a:pt x="208681" y="188849"/>
                  </a:lnTo>
                  <a:lnTo>
                    <a:pt x="200151" y="181737"/>
                  </a:lnTo>
                  <a:lnTo>
                    <a:pt x="223774" y="153924"/>
                  </a:lnTo>
                  <a:lnTo>
                    <a:pt x="238312" y="153924"/>
                  </a:lnTo>
                  <a:lnTo>
                    <a:pt x="221995" y="139954"/>
                  </a:lnTo>
                  <a:close/>
                </a:path>
                <a:path w="309245" h="276860">
                  <a:moveTo>
                    <a:pt x="208681" y="188849"/>
                  </a:moveTo>
                  <a:lnTo>
                    <a:pt x="194055" y="188849"/>
                  </a:lnTo>
                  <a:lnTo>
                    <a:pt x="202945" y="196469"/>
                  </a:lnTo>
                  <a:lnTo>
                    <a:pt x="210565" y="202819"/>
                  </a:lnTo>
                  <a:lnTo>
                    <a:pt x="218185" y="205866"/>
                  </a:lnTo>
                  <a:lnTo>
                    <a:pt x="226186" y="205612"/>
                  </a:lnTo>
                  <a:lnTo>
                    <a:pt x="234060" y="205231"/>
                  </a:lnTo>
                  <a:lnTo>
                    <a:pt x="240791" y="201930"/>
                  </a:lnTo>
                  <a:lnTo>
                    <a:pt x="246038" y="195706"/>
                  </a:lnTo>
                  <a:lnTo>
                    <a:pt x="219201" y="195706"/>
                  </a:lnTo>
                  <a:lnTo>
                    <a:pt x="213994" y="193421"/>
                  </a:lnTo>
                  <a:lnTo>
                    <a:pt x="208681" y="188849"/>
                  </a:lnTo>
                  <a:close/>
                </a:path>
                <a:path w="309245" h="276860">
                  <a:moveTo>
                    <a:pt x="238312" y="153924"/>
                  </a:moveTo>
                  <a:lnTo>
                    <a:pt x="223774" y="153924"/>
                  </a:lnTo>
                  <a:lnTo>
                    <a:pt x="233172" y="161798"/>
                  </a:lnTo>
                  <a:lnTo>
                    <a:pt x="239385" y="168558"/>
                  </a:lnTo>
                  <a:lnTo>
                    <a:pt x="242204" y="175307"/>
                  </a:lnTo>
                  <a:lnTo>
                    <a:pt x="241619" y="182032"/>
                  </a:lnTo>
                  <a:lnTo>
                    <a:pt x="237616" y="188722"/>
                  </a:lnTo>
                  <a:lnTo>
                    <a:pt x="233679" y="193294"/>
                  </a:lnTo>
                  <a:lnTo>
                    <a:pt x="229234" y="195580"/>
                  </a:lnTo>
                  <a:lnTo>
                    <a:pt x="224281" y="195706"/>
                  </a:lnTo>
                  <a:lnTo>
                    <a:pt x="246038" y="195706"/>
                  </a:lnTo>
                  <a:lnTo>
                    <a:pt x="251713" y="188975"/>
                  </a:lnTo>
                  <a:lnTo>
                    <a:pt x="253873" y="182372"/>
                  </a:lnTo>
                  <a:lnTo>
                    <a:pt x="252953" y="175307"/>
                  </a:lnTo>
                  <a:lnTo>
                    <a:pt x="251967" y="168529"/>
                  </a:lnTo>
                  <a:lnTo>
                    <a:pt x="247776" y="162051"/>
                  </a:lnTo>
                  <a:lnTo>
                    <a:pt x="238312" y="153924"/>
                  </a:lnTo>
                  <a:close/>
                </a:path>
                <a:path w="309245" h="276860">
                  <a:moveTo>
                    <a:pt x="166750" y="92963"/>
                  </a:moveTo>
                  <a:lnTo>
                    <a:pt x="160654" y="100075"/>
                  </a:lnTo>
                  <a:lnTo>
                    <a:pt x="180085" y="116712"/>
                  </a:lnTo>
                  <a:lnTo>
                    <a:pt x="128524" y="177292"/>
                  </a:lnTo>
                  <a:lnTo>
                    <a:pt x="136525" y="184022"/>
                  </a:lnTo>
                  <a:lnTo>
                    <a:pt x="188086" y="123443"/>
                  </a:lnTo>
                  <a:lnTo>
                    <a:pt x="202552" y="123443"/>
                  </a:lnTo>
                  <a:lnTo>
                    <a:pt x="166750" y="92963"/>
                  </a:lnTo>
                  <a:close/>
                </a:path>
                <a:path w="309245" h="276860">
                  <a:moveTo>
                    <a:pt x="118363" y="51816"/>
                  </a:moveTo>
                  <a:lnTo>
                    <a:pt x="112267" y="58927"/>
                  </a:lnTo>
                  <a:lnTo>
                    <a:pt x="131699" y="75564"/>
                  </a:lnTo>
                  <a:lnTo>
                    <a:pt x="80263" y="136017"/>
                  </a:lnTo>
                  <a:lnTo>
                    <a:pt x="88137" y="142875"/>
                  </a:lnTo>
                  <a:lnTo>
                    <a:pt x="139700" y="82295"/>
                  </a:lnTo>
                  <a:lnTo>
                    <a:pt x="154279" y="82295"/>
                  </a:lnTo>
                  <a:lnTo>
                    <a:pt x="118363" y="51816"/>
                  </a:lnTo>
                  <a:close/>
                </a:path>
                <a:path w="309245" h="276860">
                  <a:moveTo>
                    <a:pt x="202552" y="123443"/>
                  </a:moveTo>
                  <a:lnTo>
                    <a:pt x="188086" y="123443"/>
                  </a:lnTo>
                  <a:lnTo>
                    <a:pt x="207517" y="140081"/>
                  </a:lnTo>
                  <a:lnTo>
                    <a:pt x="213740" y="132969"/>
                  </a:lnTo>
                  <a:lnTo>
                    <a:pt x="202552" y="123443"/>
                  </a:lnTo>
                  <a:close/>
                </a:path>
                <a:path w="309245" h="276860">
                  <a:moveTo>
                    <a:pt x="48611" y="43561"/>
                  </a:moveTo>
                  <a:lnTo>
                    <a:pt x="34162" y="43561"/>
                  </a:lnTo>
                  <a:lnTo>
                    <a:pt x="69214" y="73406"/>
                  </a:lnTo>
                  <a:lnTo>
                    <a:pt x="42925" y="104267"/>
                  </a:lnTo>
                  <a:lnTo>
                    <a:pt x="50800" y="111125"/>
                  </a:lnTo>
                  <a:lnTo>
                    <a:pt x="88986" y="66293"/>
                  </a:lnTo>
                  <a:lnTo>
                    <a:pt x="75310" y="66293"/>
                  </a:lnTo>
                  <a:lnTo>
                    <a:pt x="48611" y="43561"/>
                  </a:lnTo>
                  <a:close/>
                </a:path>
                <a:path w="309245" h="276860">
                  <a:moveTo>
                    <a:pt x="154279" y="82295"/>
                  </a:moveTo>
                  <a:lnTo>
                    <a:pt x="139700" y="82295"/>
                  </a:lnTo>
                  <a:lnTo>
                    <a:pt x="159257" y="98932"/>
                  </a:lnTo>
                  <a:lnTo>
                    <a:pt x="165353" y="91693"/>
                  </a:lnTo>
                  <a:lnTo>
                    <a:pt x="154279" y="82295"/>
                  </a:lnTo>
                  <a:close/>
                </a:path>
                <a:path w="309245" h="276860">
                  <a:moveTo>
                    <a:pt x="57657" y="0"/>
                  </a:moveTo>
                  <a:lnTo>
                    <a:pt x="0" y="67691"/>
                  </a:lnTo>
                  <a:lnTo>
                    <a:pt x="7874" y="74549"/>
                  </a:lnTo>
                  <a:lnTo>
                    <a:pt x="34162" y="43561"/>
                  </a:lnTo>
                  <a:lnTo>
                    <a:pt x="48611" y="43561"/>
                  </a:lnTo>
                  <a:lnTo>
                    <a:pt x="40258" y="36449"/>
                  </a:lnTo>
                  <a:lnTo>
                    <a:pt x="65531" y="6731"/>
                  </a:lnTo>
                  <a:lnTo>
                    <a:pt x="57657" y="0"/>
                  </a:lnTo>
                  <a:close/>
                </a:path>
                <a:path w="309245" h="276860">
                  <a:moveTo>
                    <a:pt x="100583" y="36575"/>
                  </a:moveTo>
                  <a:lnTo>
                    <a:pt x="75310" y="66293"/>
                  </a:lnTo>
                  <a:lnTo>
                    <a:pt x="88986" y="66293"/>
                  </a:lnTo>
                  <a:lnTo>
                    <a:pt x="108457" y="43433"/>
                  </a:lnTo>
                  <a:lnTo>
                    <a:pt x="100583" y="3657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5050" y="5874199"/>
              <a:ext cx="547399" cy="5197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525006" y="6451600"/>
            <a:ext cx="2082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1A1A"/>
                </a:solidFill>
                <a:latin typeface="Segoe UI"/>
                <a:cs typeface="Segoe UI"/>
              </a:rPr>
              <a:t>OS</a:t>
            </a:r>
            <a:r>
              <a:rPr sz="1000" spc="-2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events,</a:t>
            </a:r>
            <a:r>
              <a:rPr sz="1000" spc="4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DNS,</a:t>
            </a:r>
            <a:r>
              <a:rPr sz="1000" spc="-5" dirty="0">
                <a:solidFill>
                  <a:srgbClr val="1A1A1A"/>
                </a:solidFill>
                <a:latin typeface="Segoe UI"/>
                <a:cs typeface="Segoe UI"/>
              </a:rPr>
              <a:t> Windows</a:t>
            </a:r>
            <a:r>
              <a:rPr sz="1000" spc="-5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spc="5" dirty="0">
                <a:solidFill>
                  <a:srgbClr val="1A1A1A"/>
                </a:solidFill>
                <a:latin typeface="Segoe UI"/>
                <a:cs typeface="Segoe UI"/>
              </a:rPr>
              <a:t>FW,</a:t>
            </a:r>
            <a:r>
              <a:rPr sz="1000" spc="-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DHCP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4276" y="5835015"/>
            <a:ext cx="3422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a</a:t>
            </a:r>
            <a:r>
              <a:rPr sz="1000" spc="5" dirty="0">
                <a:solidFill>
                  <a:srgbClr val="1A1A1A"/>
                </a:solidFill>
                <a:latin typeface="Segoe UI"/>
                <a:cs typeface="Segoe UI"/>
              </a:rPr>
              <a:t>g</a:t>
            </a:r>
            <a:r>
              <a:rPr sz="1000" spc="-25" dirty="0">
                <a:solidFill>
                  <a:srgbClr val="1A1A1A"/>
                </a:solidFill>
                <a:latin typeface="Segoe UI"/>
                <a:cs typeface="Segoe UI"/>
              </a:rPr>
              <a:t>e</a:t>
            </a:r>
            <a:r>
              <a:rPr sz="1000" spc="-20" dirty="0">
                <a:solidFill>
                  <a:srgbClr val="1A1A1A"/>
                </a:solidFill>
                <a:latin typeface="Segoe UI"/>
                <a:cs typeface="Segoe UI"/>
              </a:rPr>
              <a:t>n</a:t>
            </a: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t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23200" y="5588000"/>
            <a:ext cx="292100" cy="2921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810118" y="5839777"/>
            <a:ext cx="3416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a</a:t>
            </a:r>
            <a:r>
              <a:rPr sz="1000" spc="10" dirty="0">
                <a:solidFill>
                  <a:srgbClr val="1A1A1A"/>
                </a:solidFill>
                <a:latin typeface="Segoe UI"/>
                <a:cs typeface="Segoe UI"/>
              </a:rPr>
              <a:t>g</a:t>
            </a:r>
            <a:r>
              <a:rPr sz="1000" spc="-25" dirty="0">
                <a:solidFill>
                  <a:srgbClr val="1A1A1A"/>
                </a:solidFill>
                <a:latin typeface="Segoe UI"/>
                <a:cs typeface="Segoe UI"/>
              </a:rPr>
              <a:t>e</a:t>
            </a:r>
            <a:r>
              <a:rPr sz="1000" spc="-20" dirty="0">
                <a:solidFill>
                  <a:srgbClr val="1A1A1A"/>
                </a:solidFill>
                <a:latin typeface="Segoe UI"/>
                <a:cs typeface="Segoe UI"/>
              </a:rPr>
              <a:t>n</a:t>
            </a: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t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97050" y="3859021"/>
            <a:ext cx="6187440" cy="2473325"/>
            <a:chOff x="1797050" y="3859021"/>
            <a:chExt cx="6187440" cy="2473325"/>
          </a:xfrm>
        </p:grpSpPr>
        <p:sp>
          <p:nvSpPr>
            <p:cNvPr id="17" name="object 17"/>
            <p:cNvSpPr/>
            <p:nvPr/>
          </p:nvSpPr>
          <p:spPr>
            <a:xfrm>
              <a:off x="5908675" y="3863974"/>
              <a:ext cx="2075814" cy="1740535"/>
            </a:xfrm>
            <a:custGeom>
              <a:avLst/>
              <a:gdLst/>
              <a:ahLst/>
              <a:cxnLst/>
              <a:rect l="l" t="t" r="r" b="b"/>
              <a:pathLst>
                <a:path w="2075815" h="1740535">
                  <a:moveTo>
                    <a:pt x="2075688" y="1715643"/>
                  </a:moveTo>
                  <a:lnTo>
                    <a:pt x="83299" y="48933"/>
                  </a:lnTo>
                  <a:lnTo>
                    <a:pt x="91833" y="38735"/>
                  </a:lnTo>
                  <a:lnTo>
                    <a:pt x="103632" y="24638"/>
                  </a:lnTo>
                  <a:lnTo>
                    <a:pt x="0" y="0"/>
                  </a:lnTo>
                  <a:lnTo>
                    <a:pt x="12357" y="28384"/>
                  </a:lnTo>
                  <a:lnTo>
                    <a:pt x="6350" y="25400"/>
                  </a:lnTo>
                  <a:lnTo>
                    <a:pt x="25781" y="130048"/>
                  </a:lnTo>
                  <a:lnTo>
                    <a:pt x="51092" y="110947"/>
                  </a:lnTo>
                  <a:lnTo>
                    <a:pt x="1274572" y="1728495"/>
                  </a:lnTo>
                  <a:lnTo>
                    <a:pt x="1299845" y="1709293"/>
                  </a:lnTo>
                  <a:lnTo>
                    <a:pt x="76492" y="91782"/>
                  </a:lnTo>
                  <a:lnTo>
                    <a:pt x="80924" y="88442"/>
                  </a:lnTo>
                  <a:lnTo>
                    <a:pt x="2055368" y="1740039"/>
                  </a:lnTo>
                  <a:lnTo>
                    <a:pt x="2075688" y="1715643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7050" y="5854699"/>
              <a:ext cx="641350" cy="4000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9850" y="5841999"/>
              <a:ext cx="787400" cy="412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03650" y="4356099"/>
              <a:ext cx="527050" cy="863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5750" y="4660899"/>
              <a:ext cx="234950" cy="2476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2860" y="5731392"/>
              <a:ext cx="523672" cy="6004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12772" y="3859021"/>
              <a:ext cx="3077845" cy="2016760"/>
            </a:xfrm>
            <a:custGeom>
              <a:avLst/>
              <a:gdLst/>
              <a:ahLst/>
              <a:cxnLst/>
              <a:rect l="l" t="t" r="r" b="b"/>
              <a:pathLst>
                <a:path w="3077845" h="2016760">
                  <a:moveTo>
                    <a:pt x="1982978" y="1466850"/>
                  </a:moveTo>
                  <a:lnTo>
                    <a:pt x="1975497" y="1438275"/>
                  </a:lnTo>
                  <a:lnTo>
                    <a:pt x="1956054" y="1363853"/>
                  </a:lnTo>
                  <a:lnTo>
                    <a:pt x="1954136" y="1363992"/>
                  </a:lnTo>
                  <a:lnTo>
                    <a:pt x="1954276" y="1363853"/>
                  </a:lnTo>
                  <a:lnTo>
                    <a:pt x="1848866" y="1348244"/>
                  </a:lnTo>
                  <a:lnTo>
                    <a:pt x="1856219" y="1370787"/>
                  </a:lnTo>
                  <a:lnTo>
                    <a:pt x="1849755" y="1371231"/>
                  </a:lnTo>
                  <a:lnTo>
                    <a:pt x="1854784" y="1379766"/>
                  </a:lnTo>
                  <a:lnTo>
                    <a:pt x="0" y="1986521"/>
                  </a:lnTo>
                  <a:lnTo>
                    <a:pt x="9906" y="2016696"/>
                  </a:lnTo>
                  <a:lnTo>
                    <a:pt x="1824431" y="1423035"/>
                  </a:lnTo>
                  <a:lnTo>
                    <a:pt x="885952" y="1975904"/>
                  </a:lnTo>
                  <a:lnTo>
                    <a:pt x="901954" y="2003259"/>
                  </a:lnTo>
                  <a:lnTo>
                    <a:pt x="1875497" y="1429753"/>
                  </a:lnTo>
                  <a:lnTo>
                    <a:pt x="1878457" y="1438783"/>
                  </a:lnTo>
                  <a:lnTo>
                    <a:pt x="1885480" y="1431836"/>
                  </a:lnTo>
                  <a:lnTo>
                    <a:pt x="1892541" y="1443799"/>
                  </a:lnTo>
                  <a:lnTo>
                    <a:pt x="1889760" y="1447292"/>
                  </a:lnTo>
                  <a:lnTo>
                    <a:pt x="1895297" y="1448460"/>
                  </a:lnTo>
                  <a:lnTo>
                    <a:pt x="1898142" y="1453261"/>
                  </a:lnTo>
                  <a:lnTo>
                    <a:pt x="1900529" y="1449565"/>
                  </a:lnTo>
                  <a:lnTo>
                    <a:pt x="1920900" y="1453832"/>
                  </a:lnTo>
                  <a:lnTo>
                    <a:pt x="1837309" y="1850948"/>
                  </a:lnTo>
                  <a:lnTo>
                    <a:pt x="1868297" y="1857489"/>
                  </a:lnTo>
                  <a:lnTo>
                    <a:pt x="1951875" y="1460334"/>
                  </a:lnTo>
                  <a:lnTo>
                    <a:pt x="1982978" y="1466850"/>
                  </a:lnTo>
                  <a:close/>
                </a:path>
                <a:path w="3077845" h="2016760">
                  <a:moveTo>
                    <a:pt x="3077591" y="4953"/>
                  </a:moveTo>
                  <a:lnTo>
                    <a:pt x="2971165" y="0"/>
                  </a:lnTo>
                  <a:lnTo>
                    <a:pt x="2984017" y="29006"/>
                  </a:lnTo>
                  <a:lnTo>
                    <a:pt x="1947926" y="487807"/>
                  </a:lnTo>
                  <a:lnTo>
                    <a:pt x="1960880" y="516890"/>
                  </a:lnTo>
                  <a:lnTo>
                    <a:pt x="2996869" y="58013"/>
                  </a:lnTo>
                  <a:lnTo>
                    <a:pt x="3009773" y="87122"/>
                  </a:lnTo>
                  <a:lnTo>
                    <a:pt x="3063011" y="22606"/>
                  </a:lnTo>
                  <a:lnTo>
                    <a:pt x="3077591" y="4953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52670" y="3901566"/>
              <a:ext cx="336550" cy="213995"/>
            </a:xfrm>
            <a:custGeom>
              <a:avLst/>
              <a:gdLst/>
              <a:ahLst/>
              <a:cxnLst/>
              <a:rect l="l" t="t" r="r" b="b"/>
              <a:pathLst>
                <a:path w="336550" h="213995">
                  <a:moveTo>
                    <a:pt x="9525" y="128269"/>
                  </a:moveTo>
                  <a:lnTo>
                    <a:pt x="0" y="132460"/>
                  </a:lnTo>
                  <a:lnTo>
                    <a:pt x="35813" y="213867"/>
                  </a:lnTo>
                  <a:lnTo>
                    <a:pt x="45338" y="209676"/>
                  </a:lnTo>
                  <a:lnTo>
                    <a:pt x="28955" y="172465"/>
                  </a:lnTo>
                  <a:lnTo>
                    <a:pt x="48305" y="163956"/>
                  </a:lnTo>
                  <a:lnTo>
                    <a:pt x="25273" y="163956"/>
                  </a:lnTo>
                  <a:lnTo>
                    <a:pt x="9525" y="128269"/>
                  </a:lnTo>
                  <a:close/>
                </a:path>
                <a:path w="336550" h="213995">
                  <a:moveTo>
                    <a:pt x="82449" y="153923"/>
                  </a:moveTo>
                  <a:lnTo>
                    <a:pt x="71119" y="153923"/>
                  </a:lnTo>
                  <a:lnTo>
                    <a:pt x="87502" y="191134"/>
                  </a:lnTo>
                  <a:lnTo>
                    <a:pt x="97027" y="186943"/>
                  </a:lnTo>
                  <a:lnTo>
                    <a:pt x="82449" y="153923"/>
                  </a:lnTo>
                  <a:close/>
                </a:path>
                <a:path w="336550" h="213995">
                  <a:moveTo>
                    <a:pt x="111571" y="98551"/>
                  </a:moveTo>
                  <a:lnTo>
                    <a:pt x="100202" y="98551"/>
                  </a:lnTo>
                  <a:lnTo>
                    <a:pt x="132206" y="171322"/>
                  </a:lnTo>
                  <a:lnTo>
                    <a:pt x="141731" y="167131"/>
                  </a:lnTo>
                  <a:lnTo>
                    <a:pt x="111571" y="98551"/>
                  </a:lnTo>
                  <a:close/>
                </a:path>
                <a:path w="336550" h="213995">
                  <a:moveTo>
                    <a:pt x="61087" y="105536"/>
                  </a:moveTo>
                  <a:lnTo>
                    <a:pt x="51562" y="109727"/>
                  </a:lnTo>
                  <a:lnTo>
                    <a:pt x="67309" y="145414"/>
                  </a:lnTo>
                  <a:lnTo>
                    <a:pt x="25273" y="163956"/>
                  </a:lnTo>
                  <a:lnTo>
                    <a:pt x="48305" y="163956"/>
                  </a:lnTo>
                  <a:lnTo>
                    <a:pt x="71119" y="153923"/>
                  </a:lnTo>
                  <a:lnTo>
                    <a:pt x="82449" y="153923"/>
                  </a:lnTo>
                  <a:lnTo>
                    <a:pt x="61087" y="105536"/>
                  </a:lnTo>
                  <a:close/>
                </a:path>
                <a:path w="336550" h="213995">
                  <a:moveTo>
                    <a:pt x="169737" y="73024"/>
                  </a:moveTo>
                  <a:lnTo>
                    <a:pt x="158368" y="73024"/>
                  </a:lnTo>
                  <a:lnTo>
                    <a:pt x="190373" y="145795"/>
                  </a:lnTo>
                  <a:lnTo>
                    <a:pt x="199898" y="141604"/>
                  </a:lnTo>
                  <a:lnTo>
                    <a:pt x="169737" y="73024"/>
                  </a:lnTo>
                  <a:close/>
                </a:path>
                <a:path w="336550" h="213995">
                  <a:moveTo>
                    <a:pt x="236346" y="30860"/>
                  </a:moveTo>
                  <a:lnTo>
                    <a:pt x="228600" y="31749"/>
                  </a:lnTo>
                  <a:lnTo>
                    <a:pt x="197612" y="45465"/>
                  </a:lnTo>
                  <a:lnTo>
                    <a:pt x="233425" y="126872"/>
                  </a:lnTo>
                  <a:lnTo>
                    <a:pt x="242950" y="122681"/>
                  </a:lnTo>
                  <a:lnTo>
                    <a:pt x="229362" y="91820"/>
                  </a:lnTo>
                  <a:lnTo>
                    <a:pt x="248882" y="83311"/>
                  </a:lnTo>
                  <a:lnTo>
                    <a:pt x="225551" y="83311"/>
                  </a:lnTo>
                  <a:lnTo>
                    <a:pt x="210946" y="49910"/>
                  </a:lnTo>
                  <a:lnTo>
                    <a:pt x="222123" y="44957"/>
                  </a:lnTo>
                  <a:lnTo>
                    <a:pt x="230889" y="42292"/>
                  </a:lnTo>
                  <a:lnTo>
                    <a:pt x="255591" y="42292"/>
                  </a:lnTo>
                  <a:lnTo>
                    <a:pt x="254634" y="40131"/>
                  </a:lnTo>
                  <a:lnTo>
                    <a:pt x="249554" y="35178"/>
                  </a:lnTo>
                  <a:lnTo>
                    <a:pt x="236346" y="30860"/>
                  </a:lnTo>
                  <a:close/>
                </a:path>
                <a:path w="336550" h="213995">
                  <a:moveTo>
                    <a:pt x="129412" y="75437"/>
                  </a:moveTo>
                  <a:lnTo>
                    <a:pt x="73025" y="100329"/>
                  </a:lnTo>
                  <a:lnTo>
                    <a:pt x="76834" y="108965"/>
                  </a:lnTo>
                  <a:lnTo>
                    <a:pt x="100202" y="98551"/>
                  </a:lnTo>
                  <a:lnTo>
                    <a:pt x="111571" y="98551"/>
                  </a:lnTo>
                  <a:lnTo>
                    <a:pt x="109727" y="94360"/>
                  </a:lnTo>
                  <a:lnTo>
                    <a:pt x="133223" y="84073"/>
                  </a:lnTo>
                  <a:lnTo>
                    <a:pt x="129412" y="75437"/>
                  </a:lnTo>
                  <a:close/>
                </a:path>
                <a:path w="336550" h="213995">
                  <a:moveTo>
                    <a:pt x="187578" y="49910"/>
                  </a:moveTo>
                  <a:lnTo>
                    <a:pt x="131063" y="74675"/>
                  </a:lnTo>
                  <a:lnTo>
                    <a:pt x="134874" y="83311"/>
                  </a:lnTo>
                  <a:lnTo>
                    <a:pt x="158368" y="73024"/>
                  </a:lnTo>
                  <a:lnTo>
                    <a:pt x="169737" y="73024"/>
                  </a:lnTo>
                  <a:lnTo>
                    <a:pt x="167893" y="68833"/>
                  </a:lnTo>
                  <a:lnTo>
                    <a:pt x="191388" y="58419"/>
                  </a:lnTo>
                  <a:lnTo>
                    <a:pt x="187578" y="49910"/>
                  </a:lnTo>
                  <a:close/>
                </a:path>
                <a:path w="336550" h="213995">
                  <a:moveTo>
                    <a:pt x="255591" y="42292"/>
                  </a:moveTo>
                  <a:lnTo>
                    <a:pt x="230889" y="42292"/>
                  </a:lnTo>
                  <a:lnTo>
                    <a:pt x="238156" y="42687"/>
                  </a:lnTo>
                  <a:lnTo>
                    <a:pt x="243947" y="46154"/>
                  </a:lnTo>
                  <a:lnTo>
                    <a:pt x="248284" y="52704"/>
                  </a:lnTo>
                  <a:lnTo>
                    <a:pt x="250698" y="58165"/>
                  </a:lnTo>
                  <a:lnTo>
                    <a:pt x="250825" y="63118"/>
                  </a:lnTo>
                  <a:lnTo>
                    <a:pt x="246506" y="72262"/>
                  </a:lnTo>
                  <a:lnTo>
                    <a:pt x="242188" y="75945"/>
                  </a:lnTo>
                  <a:lnTo>
                    <a:pt x="225551" y="83311"/>
                  </a:lnTo>
                  <a:lnTo>
                    <a:pt x="248882" y="83311"/>
                  </a:lnTo>
                  <a:lnTo>
                    <a:pt x="249174" y="83184"/>
                  </a:lnTo>
                  <a:lnTo>
                    <a:pt x="255269" y="77596"/>
                  </a:lnTo>
                  <a:lnTo>
                    <a:pt x="258444" y="70230"/>
                  </a:lnTo>
                  <a:lnTo>
                    <a:pt x="261439" y="63118"/>
                  </a:lnTo>
                  <a:lnTo>
                    <a:pt x="261365" y="55498"/>
                  </a:lnTo>
                  <a:lnTo>
                    <a:pt x="258063" y="47878"/>
                  </a:lnTo>
                  <a:lnTo>
                    <a:pt x="255591" y="42292"/>
                  </a:lnTo>
                  <a:close/>
                </a:path>
                <a:path w="336550" h="213995">
                  <a:moveTo>
                    <a:pt x="287146" y="85851"/>
                  </a:moveTo>
                  <a:lnTo>
                    <a:pt x="292100" y="97027"/>
                  </a:lnTo>
                  <a:lnTo>
                    <a:pt x="293496" y="97281"/>
                  </a:lnTo>
                  <a:lnTo>
                    <a:pt x="295148" y="97408"/>
                  </a:lnTo>
                  <a:lnTo>
                    <a:pt x="297179" y="97154"/>
                  </a:lnTo>
                  <a:lnTo>
                    <a:pt x="299212" y="97027"/>
                  </a:lnTo>
                  <a:lnTo>
                    <a:pt x="301243" y="96646"/>
                  </a:lnTo>
                  <a:lnTo>
                    <a:pt x="303402" y="96138"/>
                  </a:lnTo>
                  <a:lnTo>
                    <a:pt x="305562" y="95757"/>
                  </a:lnTo>
                  <a:lnTo>
                    <a:pt x="309625" y="94487"/>
                  </a:lnTo>
                  <a:lnTo>
                    <a:pt x="311530" y="93852"/>
                  </a:lnTo>
                  <a:lnTo>
                    <a:pt x="313181" y="93344"/>
                  </a:lnTo>
                  <a:lnTo>
                    <a:pt x="314451" y="92709"/>
                  </a:lnTo>
                  <a:lnTo>
                    <a:pt x="318388" y="91058"/>
                  </a:lnTo>
                  <a:lnTo>
                    <a:pt x="321817" y="89026"/>
                  </a:lnTo>
                  <a:lnTo>
                    <a:pt x="324640" y="86994"/>
                  </a:lnTo>
                  <a:lnTo>
                    <a:pt x="295275" y="86994"/>
                  </a:lnTo>
                  <a:lnTo>
                    <a:pt x="290956" y="86740"/>
                  </a:lnTo>
                  <a:lnTo>
                    <a:pt x="288925" y="86359"/>
                  </a:lnTo>
                  <a:lnTo>
                    <a:pt x="287146" y="85851"/>
                  </a:lnTo>
                  <a:close/>
                </a:path>
                <a:path w="336550" h="213995">
                  <a:moveTo>
                    <a:pt x="299719" y="0"/>
                  </a:moveTo>
                  <a:lnTo>
                    <a:pt x="293496" y="1523"/>
                  </a:lnTo>
                  <a:lnTo>
                    <a:pt x="285495" y="5079"/>
                  </a:lnTo>
                  <a:lnTo>
                    <a:pt x="281939" y="6603"/>
                  </a:lnTo>
                  <a:lnTo>
                    <a:pt x="264540" y="32003"/>
                  </a:lnTo>
                  <a:lnTo>
                    <a:pt x="265175" y="35559"/>
                  </a:lnTo>
                  <a:lnTo>
                    <a:pt x="266826" y="39242"/>
                  </a:lnTo>
                  <a:lnTo>
                    <a:pt x="268096" y="42290"/>
                  </a:lnTo>
                  <a:lnTo>
                    <a:pt x="269748" y="44703"/>
                  </a:lnTo>
                  <a:lnTo>
                    <a:pt x="273812" y="48259"/>
                  </a:lnTo>
                  <a:lnTo>
                    <a:pt x="276098" y="49656"/>
                  </a:lnTo>
                  <a:lnTo>
                    <a:pt x="278764" y="50672"/>
                  </a:lnTo>
                  <a:lnTo>
                    <a:pt x="281304" y="51688"/>
                  </a:lnTo>
                  <a:lnTo>
                    <a:pt x="284225" y="52323"/>
                  </a:lnTo>
                  <a:lnTo>
                    <a:pt x="293750" y="53466"/>
                  </a:lnTo>
                  <a:lnTo>
                    <a:pt x="297179" y="53593"/>
                  </a:lnTo>
                  <a:lnTo>
                    <a:pt x="300481" y="53847"/>
                  </a:lnTo>
                  <a:lnTo>
                    <a:pt x="303529" y="53974"/>
                  </a:lnTo>
                  <a:lnTo>
                    <a:pt x="306450" y="54228"/>
                  </a:lnTo>
                  <a:lnTo>
                    <a:pt x="309244" y="54355"/>
                  </a:lnTo>
                  <a:lnTo>
                    <a:pt x="325881" y="67309"/>
                  </a:lnTo>
                  <a:lnTo>
                    <a:pt x="325881" y="70992"/>
                  </a:lnTo>
                  <a:lnTo>
                    <a:pt x="323850" y="74421"/>
                  </a:lnTo>
                  <a:lnTo>
                    <a:pt x="321944" y="77977"/>
                  </a:lnTo>
                  <a:lnTo>
                    <a:pt x="295275" y="86994"/>
                  </a:lnTo>
                  <a:lnTo>
                    <a:pt x="324640" y="86994"/>
                  </a:lnTo>
                  <a:lnTo>
                    <a:pt x="328167" y="84454"/>
                  </a:lnTo>
                  <a:lnTo>
                    <a:pt x="330707" y="81787"/>
                  </a:lnTo>
                  <a:lnTo>
                    <a:pt x="332486" y="78866"/>
                  </a:lnTo>
                  <a:lnTo>
                    <a:pt x="334390" y="75945"/>
                  </a:lnTo>
                  <a:lnTo>
                    <a:pt x="335533" y="72770"/>
                  </a:lnTo>
                  <a:lnTo>
                    <a:pt x="336295" y="65785"/>
                  </a:lnTo>
                  <a:lnTo>
                    <a:pt x="335533" y="62102"/>
                  </a:lnTo>
                  <a:lnTo>
                    <a:pt x="321055" y="46481"/>
                  </a:lnTo>
                  <a:lnTo>
                    <a:pt x="318134" y="45338"/>
                  </a:lnTo>
                  <a:lnTo>
                    <a:pt x="315087" y="44576"/>
                  </a:lnTo>
                  <a:lnTo>
                    <a:pt x="305053" y="43433"/>
                  </a:lnTo>
                  <a:lnTo>
                    <a:pt x="298068" y="43179"/>
                  </a:lnTo>
                  <a:lnTo>
                    <a:pt x="295020" y="42925"/>
                  </a:lnTo>
                  <a:lnTo>
                    <a:pt x="292353" y="42798"/>
                  </a:lnTo>
                  <a:lnTo>
                    <a:pt x="289559" y="42544"/>
                  </a:lnTo>
                  <a:lnTo>
                    <a:pt x="287274" y="42163"/>
                  </a:lnTo>
                  <a:lnTo>
                    <a:pt x="285114" y="41528"/>
                  </a:lnTo>
                  <a:lnTo>
                    <a:pt x="283082" y="41020"/>
                  </a:lnTo>
                  <a:lnTo>
                    <a:pt x="276351" y="34035"/>
                  </a:lnTo>
                  <a:lnTo>
                    <a:pt x="275336" y="31876"/>
                  </a:lnTo>
                  <a:lnTo>
                    <a:pt x="275081" y="29717"/>
                  </a:lnTo>
                  <a:lnTo>
                    <a:pt x="275463" y="27685"/>
                  </a:lnTo>
                  <a:lnTo>
                    <a:pt x="275716" y="25653"/>
                  </a:lnTo>
                  <a:lnTo>
                    <a:pt x="276478" y="23875"/>
                  </a:lnTo>
                  <a:lnTo>
                    <a:pt x="277749" y="22097"/>
                  </a:lnTo>
                  <a:lnTo>
                    <a:pt x="278891" y="20446"/>
                  </a:lnTo>
                  <a:lnTo>
                    <a:pt x="288289" y="14223"/>
                  </a:lnTo>
                  <a:lnTo>
                    <a:pt x="295782" y="10794"/>
                  </a:lnTo>
                  <a:lnTo>
                    <a:pt x="302767" y="9778"/>
                  </a:lnTo>
                  <a:lnTo>
                    <a:pt x="308438" y="9778"/>
                  </a:lnTo>
                  <a:lnTo>
                    <a:pt x="304291" y="253"/>
                  </a:lnTo>
                  <a:lnTo>
                    <a:pt x="299719" y="0"/>
                  </a:lnTo>
                  <a:close/>
                </a:path>
                <a:path w="336550" h="213995">
                  <a:moveTo>
                    <a:pt x="308438" y="9778"/>
                  </a:moveTo>
                  <a:lnTo>
                    <a:pt x="302767" y="9778"/>
                  </a:lnTo>
                  <a:lnTo>
                    <a:pt x="308990" y="11048"/>
                  </a:lnTo>
                  <a:lnTo>
                    <a:pt x="308438" y="9778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51150" y="5365749"/>
              <a:ext cx="1479550" cy="241300"/>
            </a:xfrm>
            <a:custGeom>
              <a:avLst/>
              <a:gdLst/>
              <a:ahLst/>
              <a:cxnLst/>
              <a:rect l="l" t="t" r="r" b="b"/>
              <a:pathLst>
                <a:path w="1479550" h="241300">
                  <a:moveTo>
                    <a:pt x="147955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1479550" y="241300"/>
                  </a:lnTo>
                  <a:lnTo>
                    <a:pt x="147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1150" y="5365749"/>
              <a:ext cx="1479550" cy="241300"/>
            </a:xfrm>
            <a:custGeom>
              <a:avLst/>
              <a:gdLst/>
              <a:ahLst/>
              <a:cxnLst/>
              <a:rect l="l" t="t" r="r" b="b"/>
              <a:pathLst>
                <a:path w="1479550" h="241300">
                  <a:moveTo>
                    <a:pt x="0" y="241300"/>
                  </a:moveTo>
                  <a:lnTo>
                    <a:pt x="1479550" y="241300"/>
                  </a:lnTo>
                  <a:lnTo>
                    <a:pt x="1479550" y="0"/>
                  </a:lnTo>
                  <a:lnTo>
                    <a:pt x="0" y="0"/>
                  </a:lnTo>
                  <a:lnTo>
                    <a:pt x="0" y="241300"/>
                  </a:lnTo>
                  <a:close/>
                </a:path>
              </a:pathLst>
            </a:custGeom>
            <a:ln w="1270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422140" y="4617973"/>
            <a:ext cx="785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CEF</a:t>
            </a:r>
            <a:r>
              <a:rPr sz="1000" spc="-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spc="5" dirty="0">
                <a:solidFill>
                  <a:srgbClr val="1A1A1A"/>
                </a:solidFill>
                <a:latin typeface="Segoe UI"/>
                <a:cs typeface="Segoe UI"/>
              </a:rPr>
              <a:t>or</a:t>
            </a:r>
            <a:r>
              <a:rPr sz="1000" spc="-5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Syslog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connector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2176" y="5394642"/>
            <a:ext cx="1282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Syslog</a:t>
            </a:r>
            <a:r>
              <a:rPr sz="1000" spc="-3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(TLS,</a:t>
            </a:r>
            <a:r>
              <a:rPr sz="1000" spc="-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1A1A1A"/>
                </a:solidFill>
                <a:latin typeface="Segoe UI"/>
                <a:cs typeface="Segoe UI"/>
              </a:rPr>
              <a:t>TCP,</a:t>
            </a:r>
            <a:r>
              <a:rPr sz="1000" spc="4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1A1A1A"/>
                </a:solidFill>
                <a:latin typeface="Segoe UI"/>
                <a:cs typeface="Segoe UI"/>
              </a:rPr>
              <a:t>UDP)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68350" y="1893189"/>
            <a:ext cx="5981065" cy="2761615"/>
            <a:chOff x="768350" y="1893189"/>
            <a:chExt cx="5981065" cy="2761615"/>
          </a:xfrm>
        </p:grpSpPr>
        <p:sp>
          <p:nvSpPr>
            <p:cNvPr id="30" name="object 30"/>
            <p:cNvSpPr/>
            <p:nvPr/>
          </p:nvSpPr>
          <p:spPr>
            <a:xfrm>
              <a:off x="796925" y="3444875"/>
              <a:ext cx="1771650" cy="1181100"/>
            </a:xfrm>
            <a:custGeom>
              <a:avLst/>
              <a:gdLst/>
              <a:ahLst/>
              <a:cxnLst/>
              <a:rect l="l" t="t" r="r" b="b"/>
              <a:pathLst>
                <a:path w="1771650" h="1181100">
                  <a:moveTo>
                    <a:pt x="1574800" y="0"/>
                  </a:moveTo>
                  <a:lnTo>
                    <a:pt x="196850" y="0"/>
                  </a:lnTo>
                  <a:lnTo>
                    <a:pt x="151715" y="5199"/>
                  </a:lnTo>
                  <a:lnTo>
                    <a:pt x="110282" y="20008"/>
                  </a:lnTo>
                  <a:lnTo>
                    <a:pt x="73732" y="43247"/>
                  </a:lnTo>
                  <a:lnTo>
                    <a:pt x="43247" y="73732"/>
                  </a:lnTo>
                  <a:lnTo>
                    <a:pt x="20008" y="110282"/>
                  </a:lnTo>
                  <a:lnTo>
                    <a:pt x="5199" y="151715"/>
                  </a:lnTo>
                  <a:lnTo>
                    <a:pt x="0" y="196850"/>
                  </a:lnTo>
                  <a:lnTo>
                    <a:pt x="0" y="984250"/>
                  </a:lnTo>
                  <a:lnTo>
                    <a:pt x="5199" y="1029384"/>
                  </a:lnTo>
                  <a:lnTo>
                    <a:pt x="20008" y="1070817"/>
                  </a:lnTo>
                  <a:lnTo>
                    <a:pt x="43247" y="1107367"/>
                  </a:lnTo>
                  <a:lnTo>
                    <a:pt x="73732" y="1137852"/>
                  </a:lnTo>
                  <a:lnTo>
                    <a:pt x="110282" y="1161091"/>
                  </a:lnTo>
                  <a:lnTo>
                    <a:pt x="151715" y="1175900"/>
                  </a:lnTo>
                  <a:lnTo>
                    <a:pt x="196850" y="1181100"/>
                  </a:lnTo>
                  <a:lnTo>
                    <a:pt x="1574800" y="1181100"/>
                  </a:lnTo>
                  <a:lnTo>
                    <a:pt x="1619934" y="1175900"/>
                  </a:lnTo>
                  <a:lnTo>
                    <a:pt x="1661367" y="1161091"/>
                  </a:lnTo>
                  <a:lnTo>
                    <a:pt x="1697917" y="1137852"/>
                  </a:lnTo>
                  <a:lnTo>
                    <a:pt x="1728402" y="1107367"/>
                  </a:lnTo>
                  <a:lnTo>
                    <a:pt x="1751641" y="1070817"/>
                  </a:lnTo>
                  <a:lnTo>
                    <a:pt x="1766450" y="1029384"/>
                  </a:lnTo>
                  <a:lnTo>
                    <a:pt x="1771650" y="984250"/>
                  </a:lnTo>
                  <a:lnTo>
                    <a:pt x="1771650" y="196850"/>
                  </a:lnTo>
                  <a:lnTo>
                    <a:pt x="1766450" y="151715"/>
                  </a:lnTo>
                  <a:lnTo>
                    <a:pt x="1751641" y="110282"/>
                  </a:lnTo>
                  <a:lnTo>
                    <a:pt x="1728402" y="73732"/>
                  </a:lnTo>
                  <a:lnTo>
                    <a:pt x="1697917" y="43247"/>
                  </a:lnTo>
                  <a:lnTo>
                    <a:pt x="1661367" y="20008"/>
                  </a:lnTo>
                  <a:lnTo>
                    <a:pt x="1619934" y="5199"/>
                  </a:lnTo>
                  <a:lnTo>
                    <a:pt x="1574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6925" y="3444875"/>
              <a:ext cx="1771650" cy="1181100"/>
            </a:xfrm>
            <a:custGeom>
              <a:avLst/>
              <a:gdLst/>
              <a:ahLst/>
              <a:cxnLst/>
              <a:rect l="l" t="t" r="r" b="b"/>
              <a:pathLst>
                <a:path w="1771650" h="1181100">
                  <a:moveTo>
                    <a:pt x="0" y="196850"/>
                  </a:moveTo>
                  <a:lnTo>
                    <a:pt x="5199" y="151715"/>
                  </a:lnTo>
                  <a:lnTo>
                    <a:pt x="20008" y="110282"/>
                  </a:lnTo>
                  <a:lnTo>
                    <a:pt x="43247" y="73732"/>
                  </a:lnTo>
                  <a:lnTo>
                    <a:pt x="73732" y="43247"/>
                  </a:lnTo>
                  <a:lnTo>
                    <a:pt x="110282" y="20008"/>
                  </a:lnTo>
                  <a:lnTo>
                    <a:pt x="151715" y="5199"/>
                  </a:lnTo>
                  <a:lnTo>
                    <a:pt x="196850" y="0"/>
                  </a:lnTo>
                  <a:lnTo>
                    <a:pt x="1574800" y="0"/>
                  </a:lnTo>
                  <a:lnTo>
                    <a:pt x="1619934" y="5199"/>
                  </a:lnTo>
                  <a:lnTo>
                    <a:pt x="1661367" y="20008"/>
                  </a:lnTo>
                  <a:lnTo>
                    <a:pt x="1697917" y="43247"/>
                  </a:lnTo>
                  <a:lnTo>
                    <a:pt x="1728402" y="73732"/>
                  </a:lnTo>
                  <a:lnTo>
                    <a:pt x="1751641" y="110282"/>
                  </a:lnTo>
                  <a:lnTo>
                    <a:pt x="1766450" y="151715"/>
                  </a:lnTo>
                  <a:lnTo>
                    <a:pt x="1771650" y="196850"/>
                  </a:lnTo>
                  <a:lnTo>
                    <a:pt x="1771650" y="984250"/>
                  </a:lnTo>
                  <a:lnTo>
                    <a:pt x="1766450" y="1029384"/>
                  </a:lnTo>
                  <a:lnTo>
                    <a:pt x="1751641" y="1070817"/>
                  </a:lnTo>
                  <a:lnTo>
                    <a:pt x="1728402" y="1107367"/>
                  </a:lnTo>
                  <a:lnTo>
                    <a:pt x="1697917" y="1137852"/>
                  </a:lnTo>
                  <a:lnTo>
                    <a:pt x="1661367" y="1161091"/>
                  </a:lnTo>
                  <a:lnTo>
                    <a:pt x="1619934" y="1175900"/>
                  </a:lnTo>
                  <a:lnTo>
                    <a:pt x="1574800" y="1181100"/>
                  </a:lnTo>
                  <a:lnTo>
                    <a:pt x="196850" y="1181100"/>
                  </a:lnTo>
                  <a:lnTo>
                    <a:pt x="151715" y="1175900"/>
                  </a:lnTo>
                  <a:lnTo>
                    <a:pt x="110282" y="1161091"/>
                  </a:lnTo>
                  <a:lnTo>
                    <a:pt x="73732" y="1137852"/>
                  </a:lnTo>
                  <a:lnTo>
                    <a:pt x="43247" y="1107367"/>
                  </a:lnTo>
                  <a:lnTo>
                    <a:pt x="20008" y="1070817"/>
                  </a:lnTo>
                  <a:lnTo>
                    <a:pt x="5199" y="1029384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57150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2361" y="1932305"/>
              <a:ext cx="1567180" cy="283210"/>
            </a:xfrm>
            <a:custGeom>
              <a:avLst/>
              <a:gdLst/>
              <a:ahLst/>
              <a:cxnLst/>
              <a:rect l="l" t="t" r="r" b="b"/>
              <a:pathLst>
                <a:path w="1567179" h="283210">
                  <a:moveTo>
                    <a:pt x="1470410" y="31440"/>
                  </a:moveTo>
                  <a:lnTo>
                    <a:pt x="0" y="251587"/>
                  </a:lnTo>
                  <a:lnTo>
                    <a:pt x="4825" y="282956"/>
                  </a:lnTo>
                  <a:lnTo>
                    <a:pt x="1475103" y="62810"/>
                  </a:lnTo>
                  <a:lnTo>
                    <a:pt x="1470410" y="31440"/>
                  </a:lnTo>
                  <a:close/>
                </a:path>
                <a:path w="1567179" h="283210">
                  <a:moveTo>
                    <a:pt x="1554969" y="29083"/>
                  </a:moveTo>
                  <a:lnTo>
                    <a:pt x="1486154" y="29083"/>
                  </a:lnTo>
                  <a:lnTo>
                    <a:pt x="1490853" y="60452"/>
                  </a:lnTo>
                  <a:lnTo>
                    <a:pt x="1475103" y="62810"/>
                  </a:lnTo>
                  <a:lnTo>
                    <a:pt x="1479804" y="94234"/>
                  </a:lnTo>
                  <a:lnTo>
                    <a:pt x="1567053" y="33020"/>
                  </a:lnTo>
                  <a:lnTo>
                    <a:pt x="1554969" y="29083"/>
                  </a:lnTo>
                  <a:close/>
                </a:path>
                <a:path w="1567179" h="283210">
                  <a:moveTo>
                    <a:pt x="1486154" y="29083"/>
                  </a:moveTo>
                  <a:lnTo>
                    <a:pt x="1470410" y="31440"/>
                  </a:lnTo>
                  <a:lnTo>
                    <a:pt x="1475103" y="62810"/>
                  </a:lnTo>
                  <a:lnTo>
                    <a:pt x="1490853" y="60452"/>
                  </a:lnTo>
                  <a:lnTo>
                    <a:pt x="1486154" y="29083"/>
                  </a:lnTo>
                  <a:close/>
                </a:path>
                <a:path w="1567179" h="283210">
                  <a:moveTo>
                    <a:pt x="1465707" y="0"/>
                  </a:moveTo>
                  <a:lnTo>
                    <a:pt x="1470410" y="31440"/>
                  </a:lnTo>
                  <a:lnTo>
                    <a:pt x="1486154" y="29083"/>
                  </a:lnTo>
                  <a:lnTo>
                    <a:pt x="1554969" y="29083"/>
                  </a:lnTo>
                  <a:lnTo>
                    <a:pt x="146570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0242" y="1893189"/>
              <a:ext cx="342900" cy="153670"/>
            </a:xfrm>
            <a:custGeom>
              <a:avLst/>
              <a:gdLst/>
              <a:ahLst/>
              <a:cxnLst/>
              <a:rect l="l" t="t" r="r" b="b"/>
              <a:pathLst>
                <a:path w="342900" h="153669">
                  <a:moveTo>
                    <a:pt x="10160" y="64388"/>
                  </a:moveTo>
                  <a:lnTo>
                    <a:pt x="0" y="66421"/>
                  </a:lnTo>
                  <a:lnTo>
                    <a:pt x="17907" y="153543"/>
                  </a:lnTo>
                  <a:lnTo>
                    <a:pt x="28067" y="151384"/>
                  </a:lnTo>
                  <a:lnTo>
                    <a:pt x="19939" y="111760"/>
                  </a:lnTo>
                  <a:lnTo>
                    <a:pt x="65024" y="102488"/>
                  </a:lnTo>
                  <a:lnTo>
                    <a:pt x="18034" y="102488"/>
                  </a:lnTo>
                  <a:lnTo>
                    <a:pt x="10160" y="64388"/>
                  </a:lnTo>
                  <a:close/>
                </a:path>
                <a:path w="342900" h="153669">
                  <a:moveTo>
                    <a:pt x="65405" y="52959"/>
                  </a:moveTo>
                  <a:lnTo>
                    <a:pt x="55245" y="55118"/>
                  </a:lnTo>
                  <a:lnTo>
                    <a:pt x="63119" y="93345"/>
                  </a:lnTo>
                  <a:lnTo>
                    <a:pt x="18034" y="102488"/>
                  </a:lnTo>
                  <a:lnTo>
                    <a:pt x="65024" y="102488"/>
                  </a:lnTo>
                  <a:lnTo>
                    <a:pt x="73152" y="142239"/>
                  </a:lnTo>
                  <a:lnTo>
                    <a:pt x="83312" y="140081"/>
                  </a:lnTo>
                  <a:lnTo>
                    <a:pt x="65405" y="52959"/>
                  </a:lnTo>
                  <a:close/>
                </a:path>
                <a:path w="342900" h="153669">
                  <a:moveTo>
                    <a:pt x="115759" y="54483"/>
                  </a:moveTo>
                  <a:lnTo>
                    <a:pt x="105156" y="54483"/>
                  </a:lnTo>
                  <a:lnTo>
                    <a:pt x="121158" y="132334"/>
                  </a:lnTo>
                  <a:lnTo>
                    <a:pt x="131318" y="130175"/>
                  </a:lnTo>
                  <a:lnTo>
                    <a:pt x="115759" y="54483"/>
                  </a:lnTo>
                  <a:close/>
                </a:path>
                <a:path w="342900" h="153669">
                  <a:moveTo>
                    <a:pt x="177963" y="41656"/>
                  </a:moveTo>
                  <a:lnTo>
                    <a:pt x="167259" y="41656"/>
                  </a:lnTo>
                  <a:lnTo>
                    <a:pt x="183261" y="119507"/>
                  </a:lnTo>
                  <a:lnTo>
                    <a:pt x="193548" y="117475"/>
                  </a:lnTo>
                  <a:lnTo>
                    <a:pt x="177963" y="41656"/>
                  </a:lnTo>
                  <a:close/>
                </a:path>
                <a:path w="342900" h="153669">
                  <a:moveTo>
                    <a:pt x="138557" y="37973"/>
                  </a:moveTo>
                  <a:lnTo>
                    <a:pt x="78105" y="50419"/>
                  </a:lnTo>
                  <a:lnTo>
                    <a:pt x="80010" y="59562"/>
                  </a:lnTo>
                  <a:lnTo>
                    <a:pt x="105156" y="54483"/>
                  </a:lnTo>
                  <a:lnTo>
                    <a:pt x="115759" y="54483"/>
                  </a:lnTo>
                  <a:lnTo>
                    <a:pt x="115316" y="52324"/>
                  </a:lnTo>
                  <a:lnTo>
                    <a:pt x="140462" y="47244"/>
                  </a:lnTo>
                  <a:lnTo>
                    <a:pt x="138557" y="37973"/>
                  </a:lnTo>
                  <a:close/>
                </a:path>
                <a:path w="342900" h="153669">
                  <a:moveTo>
                    <a:pt x="200787" y="25146"/>
                  </a:moveTo>
                  <a:lnTo>
                    <a:pt x="140335" y="37591"/>
                  </a:lnTo>
                  <a:lnTo>
                    <a:pt x="142240" y="46862"/>
                  </a:lnTo>
                  <a:lnTo>
                    <a:pt x="167259" y="41656"/>
                  </a:lnTo>
                  <a:lnTo>
                    <a:pt x="177963" y="41656"/>
                  </a:lnTo>
                  <a:lnTo>
                    <a:pt x="177546" y="39624"/>
                  </a:lnTo>
                  <a:lnTo>
                    <a:pt x="202692" y="34416"/>
                  </a:lnTo>
                  <a:lnTo>
                    <a:pt x="200787" y="25146"/>
                  </a:lnTo>
                  <a:close/>
                </a:path>
                <a:path w="342900" h="153669">
                  <a:moveTo>
                    <a:pt x="244729" y="16128"/>
                  </a:moveTo>
                  <a:lnTo>
                    <a:pt x="211455" y="22987"/>
                  </a:lnTo>
                  <a:lnTo>
                    <a:pt x="229362" y="110109"/>
                  </a:lnTo>
                  <a:lnTo>
                    <a:pt x="239522" y="107950"/>
                  </a:lnTo>
                  <a:lnTo>
                    <a:pt x="232791" y="75057"/>
                  </a:lnTo>
                  <a:lnTo>
                    <a:pt x="244221" y="72644"/>
                  </a:lnTo>
                  <a:lnTo>
                    <a:pt x="254000" y="70738"/>
                  </a:lnTo>
                  <a:lnTo>
                    <a:pt x="261112" y="66548"/>
                  </a:lnTo>
                  <a:lnTo>
                    <a:pt x="261649" y="65786"/>
                  </a:lnTo>
                  <a:lnTo>
                    <a:pt x="230886" y="65786"/>
                  </a:lnTo>
                  <a:lnTo>
                    <a:pt x="223520" y="30099"/>
                  </a:lnTo>
                  <a:lnTo>
                    <a:pt x="235585" y="27686"/>
                  </a:lnTo>
                  <a:lnTo>
                    <a:pt x="244727" y="26925"/>
                  </a:lnTo>
                  <a:lnTo>
                    <a:pt x="266530" y="26925"/>
                  </a:lnTo>
                  <a:lnTo>
                    <a:pt x="264541" y="23875"/>
                  </a:lnTo>
                  <a:lnTo>
                    <a:pt x="258445" y="20447"/>
                  </a:lnTo>
                  <a:lnTo>
                    <a:pt x="252349" y="16890"/>
                  </a:lnTo>
                  <a:lnTo>
                    <a:pt x="244729" y="16128"/>
                  </a:lnTo>
                  <a:close/>
                </a:path>
                <a:path w="342900" h="153669">
                  <a:moveTo>
                    <a:pt x="266530" y="26925"/>
                  </a:moveTo>
                  <a:lnTo>
                    <a:pt x="244727" y="26925"/>
                  </a:lnTo>
                  <a:lnTo>
                    <a:pt x="251761" y="28844"/>
                  </a:lnTo>
                  <a:lnTo>
                    <a:pt x="256676" y="33454"/>
                  </a:lnTo>
                  <a:lnTo>
                    <a:pt x="259461" y="40766"/>
                  </a:lnTo>
                  <a:lnTo>
                    <a:pt x="260731" y="46609"/>
                  </a:lnTo>
                  <a:lnTo>
                    <a:pt x="259715" y="51562"/>
                  </a:lnTo>
                  <a:lnTo>
                    <a:pt x="256667" y="55499"/>
                  </a:lnTo>
                  <a:lnTo>
                    <a:pt x="253746" y="59436"/>
                  </a:lnTo>
                  <a:lnTo>
                    <a:pt x="248666" y="62230"/>
                  </a:lnTo>
                  <a:lnTo>
                    <a:pt x="230886" y="65786"/>
                  </a:lnTo>
                  <a:lnTo>
                    <a:pt x="261649" y="65786"/>
                  </a:lnTo>
                  <a:lnTo>
                    <a:pt x="270256" y="53594"/>
                  </a:lnTo>
                  <a:lnTo>
                    <a:pt x="271780" y="46227"/>
                  </a:lnTo>
                  <a:lnTo>
                    <a:pt x="270129" y="37973"/>
                  </a:lnTo>
                  <a:lnTo>
                    <a:pt x="268351" y="29718"/>
                  </a:lnTo>
                  <a:lnTo>
                    <a:pt x="266530" y="26925"/>
                  </a:lnTo>
                  <a:close/>
                </a:path>
                <a:path w="342900" h="153669">
                  <a:moveTo>
                    <a:pt x="290576" y="81280"/>
                  </a:moveTo>
                  <a:lnTo>
                    <a:pt x="302006" y="94869"/>
                  </a:lnTo>
                  <a:lnTo>
                    <a:pt x="306451" y="94869"/>
                  </a:lnTo>
                  <a:lnTo>
                    <a:pt x="308610" y="94741"/>
                  </a:lnTo>
                  <a:lnTo>
                    <a:pt x="310642" y="94487"/>
                  </a:lnTo>
                  <a:lnTo>
                    <a:pt x="312674" y="94361"/>
                  </a:lnTo>
                  <a:lnTo>
                    <a:pt x="335353" y="85089"/>
                  </a:lnTo>
                  <a:lnTo>
                    <a:pt x="307213" y="85089"/>
                  </a:lnTo>
                  <a:lnTo>
                    <a:pt x="302768" y="84836"/>
                  </a:lnTo>
                  <a:lnTo>
                    <a:pt x="300482" y="84582"/>
                  </a:lnTo>
                  <a:lnTo>
                    <a:pt x="298323" y="84200"/>
                  </a:lnTo>
                  <a:lnTo>
                    <a:pt x="294005" y="82931"/>
                  </a:lnTo>
                  <a:lnTo>
                    <a:pt x="292100" y="82296"/>
                  </a:lnTo>
                  <a:lnTo>
                    <a:pt x="290576" y="81280"/>
                  </a:lnTo>
                  <a:close/>
                </a:path>
                <a:path w="342900" h="153669">
                  <a:moveTo>
                    <a:pt x="320929" y="0"/>
                  </a:moveTo>
                  <a:lnTo>
                    <a:pt x="283845" y="14477"/>
                  </a:lnTo>
                  <a:lnTo>
                    <a:pt x="279654" y="27559"/>
                  </a:lnTo>
                  <a:lnTo>
                    <a:pt x="281051" y="34798"/>
                  </a:lnTo>
                  <a:lnTo>
                    <a:pt x="307086" y="51943"/>
                  </a:lnTo>
                  <a:lnTo>
                    <a:pt x="310261" y="52832"/>
                  </a:lnTo>
                  <a:lnTo>
                    <a:pt x="313309" y="53594"/>
                  </a:lnTo>
                  <a:lnTo>
                    <a:pt x="316103" y="54483"/>
                  </a:lnTo>
                  <a:lnTo>
                    <a:pt x="318770" y="55245"/>
                  </a:lnTo>
                  <a:lnTo>
                    <a:pt x="321310" y="56134"/>
                  </a:lnTo>
                  <a:lnTo>
                    <a:pt x="323342" y="57276"/>
                  </a:lnTo>
                  <a:lnTo>
                    <a:pt x="325501" y="58293"/>
                  </a:lnTo>
                  <a:lnTo>
                    <a:pt x="332359" y="71374"/>
                  </a:lnTo>
                  <a:lnTo>
                    <a:pt x="331470" y="74930"/>
                  </a:lnTo>
                  <a:lnTo>
                    <a:pt x="326263" y="80899"/>
                  </a:lnTo>
                  <a:lnTo>
                    <a:pt x="321818" y="83058"/>
                  </a:lnTo>
                  <a:lnTo>
                    <a:pt x="315468" y="84327"/>
                  </a:lnTo>
                  <a:lnTo>
                    <a:pt x="313690" y="84709"/>
                  </a:lnTo>
                  <a:lnTo>
                    <a:pt x="311658" y="84962"/>
                  </a:lnTo>
                  <a:lnTo>
                    <a:pt x="309499" y="84962"/>
                  </a:lnTo>
                  <a:lnTo>
                    <a:pt x="307213" y="85089"/>
                  </a:lnTo>
                  <a:lnTo>
                    <a:pt x="335353" y="85089"/>
                  </a:lnTo>
                  <a:lnTo>
                    <a:pt x="336423" y="84074"/>
                  </a:lnTo>
                  <a:lnTo>
                    <a:pt x="342900" y="68325"/>
                  </a:lnTo>
                  <a:lnTo>
                    <a:pt x="341376" y="60833"/>
                  </a:lnTo>
                  <a:lnTo>
                    <a:pt x="323469" y="45847"/>
                  </a:lnTo>
                  <a:lnTo>
                    <a:pt x="320294" y="44703"/>
                  </a:lnTo>
                  <a:lnTo>
                    <a:pt x="316992" y="43687"/>
                  </a:lnTo>
                  <a:lnTo>
                    <a:pt x="310261" y="41910"/>
                  </a:lnTo>
                  <a:lnTo>
                    <a:pt x="302133" y="39497"/>
                  </a:lnTo>
                  <a:lnTo>
                    <a:pt x="299847" y="38608"/>
                  </a:lnTo>
                  <a:lnTo>
                    <a:pt x="296037" y="36575"/>
                  </a:lnTo>
                  <a:lnTo>
                    <a:pt x="294513" y="35433"/>
                  </a:lnTo>
                  <a:lnTo>
                    <a:pt x="293370" y="33909"/>
                  </a:lnTo>
                  <a:lnTo>
                    <a:pt x="292227" y="32512"/>
                  </a:lnTo>
                  <a:lnTo>
                    <a:pt x="291338" y="30607"/>
                  </a:lnTo>
                  <a:lnTo>
                    <a:pt x="290957" y="28448"/>
                  </a:lnTo>
                  <a:lnTo>
                    <a:pt x="290449" y="26035"/>
                  </a:lnTo>
                  <a:lnTo>
                    <a:pt x="314833" y="9778"/>
                  </a:lnTo>
                  <a:lnTo>
                    <a:pt x="327023" y="9778"/>
                  </a:lnTo>
                  <a:lnTo>
                    <a:pt x="325247" y="1270"/>
                  </a:lnTo>
                  <a:lnTo>
                    <a:pt x="320929" y="0"/>
                  </a:lnTo>
                  <a:close/>
                </a:path>
                <a:path w="342900" h="153669">
                  <a:moveTo>
                    <a:pt x="327023" y="9778"/>
                  </a:moveTo>
                  <a:lnTo>
                    <a:pt x="314833" y="9778"/>
                  </a:lnTo>
                  <a:lnTo>
                    <a:pt x="321818" y="10287"/>
                  </a:lnTo>
                  <a:lnTo>
                    <a:pt x="327660" y="12826"/>
                  </a:lnTo>
                  <a:lnTo>
                    <a:pt x="327023" y="9778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9957" y="4230052"/>
            <a:ext cx="137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A1A"/>
                </a:solidFill>
                <a:latin typeface="Segoe UI"/>
                <a:cs typeface="Segoe UI"/>
              </a:rPr>
              <a:t>Branch</a:t>
            </a:r>
            <a:r>
              <a:rPr sz="1800" spc="-7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1A1A1A"/>
                </a:solidFill>
                <a:latin typeface="Segoe UI"/>
                <a:cs typeface="Segoe UI"/>
              </a:rPr>
              <a:t>Office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96950" y="1765300"/>
            <a:ext cx="4184650" cy="2444750"/>
            <a:chOff x="996950" y="1765300"/>
            <a:chExt cx="4184650" cy="244475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0900" y="1765300"/>
              <a:ext cx="520700" cy="8572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46650" y="2070100"/>
              <a:ext cx="234950" cy="2476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6950" y="3568700"/>
              <a:ext cx="577850" cy="6413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600" y="3536950"/>
              <a:ext cx="641350" cy="64135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127500" y="1446466"/>
            <a:ext cx="646430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1A1A"/>
                </a:solidFill>
                <a:latin typeface="Segoe UI"/>
                <a:cs typeface="Segoe UI"/>
              </a:rPr>
              <a:t>CEF/Syslog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connector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50898" y="2183129"/>
            <a:ext cx="3985895" cy="4230370"/>
            <a:chOff x="1850898" y="2183129"/>
            <a:chExt cx="3985895" cy="4230370"/>
          </a:xfrm>
        </p:grpSpPr>
        <p:sp>
          <p:nvSpPr>
            <p:cNvPr id="42" name="object 42"/>
            <p:cNvSpPr/>
            <p:nvPr/>
          </p:nvSpPr>
          <p:spPr>
            <a:xfrm>
              <a:off x="1850898" y="2183129"/>
              <a:ext cx="2804160" cy="1276350"/>
            </a:xfrm>
            <a:custGeom>
              <a:avLst/>
              <a:gdLst/>
              <a:ahLst/>
              <a:cxnLst/>
              <a:rect l="l" t="t" r="r" b="b"/>
              <a:pathLst>
                <a:path w="2804160" h="1276350">
                  <a:moveTo>
                    <a:pt x="2710338" y="28973"/>
                  </a:moveTo>
                  <a:lnTo>
                    <a:pt x="0" y="1247394"/>
                  </a:lnTo>
                  <a:lnTo>
                    <a:pt x="12953" y="1276350"/>
                  </a:lnTo>
                  <a:lnTo>
                    <a:pt x="2723332" y="57968"/>
                  </a:lnTo>
                  <a:lnTo>
                    <a:pt x="2710338" y="28973"/>
                  </a:lnTo>
                  <a:close/>
                </a:path>
                <a:path w="2804160" h="1276350">
                  <a:moveTo>
                    <a:pt x="2788947" y="22479"/>
                  </a:moveTo>
                  <a:lnTo>
                    <a:pt x="2724785" y="22479"/>
                  </a:lnTo>
                  <a:lnTo>
                    <a:pt x="2737866" y="51435"/>
                  </a:lnTo>
                  <a:lnTo>
                    <a:pt x="2723332" y="57968"/>
                  </a:lnTo>
                  <a:lnTo>
                    <a:pt x="2736341" y="86995"/>
                  </a:lnTo>
                  <a:lnTo>
                    <a:pt x="2788947" y="22479"/>
                  </a:lnTo>
                  <a:close/>
                </a:path>
                <a:path w="2804160" h="1276350">
                  <a:moveTo>
                    <a:pt x="2724785" y="22479"/>
                  </a:moveTo>
                  <a:lnTo>
                    <a:pt x="2710338" y="28973"/>
                  </a:lnTo>
                  <a:lnTo>
                    <a:pt x="2723332" y="57968"/>
                  </a:lnTo>
                  <a:lnTo>
                    <a:pt x="2737866" y="51435"/>
                  </a:lnTo>
                  <a:lnTo>
                    <a:pt x="2724785" y="22479"/>
                  </a:lnTo>
                  <a:close/>
                </a:path>
                <a:path w="2804160" h="1276350">
                  <a:moveTo>
                    <a:pt x="2697353" y="0"/>
                  </a:moveTo>
                  <a:lnTo>
                    <a:pt x="2710338" y="28973"/>
                  </a:lnTo>
                  <a:lnTo>
                    <a:pt x="2724785" y="22479"/>
                  </a:lnTo>
                  <a:lnTo>
                    <a:pt x="2788947" y="22479"/>
                  </a:lnTo>
                  <a:lnTo>
                    <a:pt x="2803652" y="4445"/>
                  </a:lnTo>
                  <a:lnTo>
                    <a:pt x="2697353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72640" y="2656839"/>
              <a:ext cx="812927" cy="54203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5050" y="5899249"/>
              <a:ext cx="541449" cy="5141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5900" y="4699000"/>
              <a:ext cx="520700" cy="8636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1650" y="5003800"/>
              <a:ext cx="234950" cy="24765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501513" y="4289424"/>
              <a:ext cx="108585" cy="1583055"/>
            </a:xfrm>
            <a:custGeom>
              <a:avLst/>
              <a:gdLst/>
              <a:ahLst/>
              <a:cxnLst/>
              <a:rect l="l" t="t" r="r" b="b"/>
              <a:pathLst>
                <a:path w="108585" h="1583054">
                  <a:moveTo>
                    <a:pt x="95123" y="94107"/>
                  </a:moveTo>
                  <a:lnTo>
                    <a:pt x="87096" y="78994"/>
                  </a:lnTo>
                  <a:lnTo>
                    <a:pt x="45212" y="0"/>
                  </a:lnTo>
                  <a:lnTo>
                    <a:pt x="0" y="96393"/>
                  </a:lnTo>
                  <a:lnTo>
                    <a:pt x="31623" y="95643"/>
                  </a:lnTo>
                  <a:lnTo>
                    <a:pt x="39370" y="409702"/>
                  </a:lnTo>
                  <a:lnTo>
                    <a:pt x="71120" y="408940"/>
                  </a:lnTo>
                  <a:lnTo>
                    <a:pt x="63373" y="94881"/>
                  </a:lnTo>
                  <a:lnTo>
                    <a:pt x="95123" y="94107"/>
                  </a:lnTo>
                  <a:close/>
                </a:path>
                <a:path w="108585" h="1583054">
                  <a:moveTo>
                    <a:pt x="108585" y="1370012"/>
                  </a:moveTo>
                  <a:lnTo>
                    <a:pt x="100545" y="1355166"/>
                  </a:lnTo>
                  <a:lnTo>
                    <a:pt x="57912" y="1276350"/>
                  </a:lnTo>
                  <a:lnTo>
                    <a:pt x="13335" y="1373098"/>
                  </a:lnTo>
                  <a:lnTo>
                    <a:pt x="45085" y="1372069"/>
                  </a:lnTo>
                  <a:lnTo>
                    <a:pt x="51943" y="1582648"/>
                  </a:lnTo>
                  <a:lnTo>
                    <a:pt x="83693" y="1581619"/>
                  </a:lnTo>
                  <a:lnTo>
                    <a:pt x="76835" y="1371041"/>
                  </a:lnTo>
                  <a:lnTo>
                    <a:pt x="108585" y="1370012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88354" y="4902517"/>
            <a:ext cx="602615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WEF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Connector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93715" y="4389373"/>
            <a:ext cx="3790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H</a:t>
            </a:r>
            <a:r>
              <a:rPr sz="1000" spc="-25" dirty="0">
                <a:solidFill>
                  <a:srgbClr val="1A1A1A"/>
                </a:solidFill>
                <a:latin typeface="Segoe UI"/>
                <a:cs typeface="Segoe UI"/>
              </a:rPr>
              <a:t>TT</a:t>
            </a:r>
            <a:r>
              <a:rPr sz="1000" spc="-15" dirty="0">
                <a:solidFill>
                  <a:srgbClr val="1A1A1A"/>
                </a:solidFill>
                <a:latin typeface="Segoe UI"/>
                <a:cs typeface="Segoe UI"/>
              </a:rPr>
              <a:t>P</a:t>
            </a: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02351" y="5632767"/>
            <a:ext cx="2889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5" dirty="0">
                <a:solidFill>
                  <a:srgbClr val="1A1A1A"/>
                </a:solidFill>
                <a:latin typeface="Segoe UI"/>
                <a:cs typeface="Segoe UI"/>
              </a:rPr>
              <a:t>W</a:t>
            </a: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E</a:t>
            </a: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C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016250" y="1517650"/>
            <a:ext cx="4324350" cy="3879850"/>
            <a:chOff x="3016250" y="1517650"/>
            <a:chExt cx="4324350" cy="3879850"/>
          </a:xfrm>
        </p:grpSpPr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8100" y="1530350"/>
              <a:ext cx="939800" cy="9398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381750" y="1524000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0" y="952500"/>
                  </a:moveTo>
                  <a:lnTo>
                    <a:pt x="952500" y="95250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1270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16250" y="4279900"/>
              <a:ext cx="698500" cy="111760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2467991" y="5050154"/>
            <a:ext cx="516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1A1A1A"/>
                </a:solidFill>
                <a:latin typeface="Segoe UI"/>
                <a:cs typeface="Segoe UI"/>
              </a:rPr>
              <a:t>L</a:t>
            </a:r>
            <a:r>
              <a:rPr sz="1000" spc="10" dirty="0">
                <a:solidFill>
                  <a:srgbClr val="1A1A1A"/>
                </a:solidFill>
                <a:latin typeface="Segoe UI"/>
                <a:cs typeface="Segoe UI"/>
              </a:rPr>
              <a:t>og</a:t>
            </a:r>
            <a:r>
              <a:rPr sz="1000" spc="-25" dirty="0">
                <a:solidFill>
                  <a:srgbClr val="1A1A1A"/>
                </a:solidFill>
                <a:latin typeface="Segoe UI"/>
                <a:cs typeface="Segoe UI"/>
              </a:rPr>
              <a:t>s</a:t>
            </a:r>
            <a:r>
              <a:rPr sz="1000" spc="10" dirty="0">
                <a:solidFill>
                  <a:srgbClr val="1A1A1A"/>
                </a:solidFill>
                <a:latin typeface="Segoe UI"/>
                <a:cs typeface="Segoe UI"/>
              </a:rPr>
              <a:t>t</a:t>
            </a: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a</a:t>
            </a:r>
            <a:r>
              <a:rPr sz="1000" spc="-25" dirty="0">
                <a:solidFill>
                  <a:srgbClr val="1A1A1A"/>
                </a:solidFill>
                <a:latin typeface="Segoe UI"/>
                <a:cs typeface="Segoe UI"/>
              </a:rPr>
              <a:t>s</a:t>
            </a: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h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777610" y="2750740"/>
            <a:ext cx="802878" cy="60721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756900" y="2781300"/>
            <a:ext cx="673100" cy="539750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6861175" y="1995932"/>
            <a:ext cx="4162425" cy="4227195"/>
            <a:chOff x="6861175" y="1995932"/>
            <a:chExt cx="4162425" cy="4227195"/>
          </a:xfrm>
        </p:grpSpPr>
        <p:sp>
          <p:nvSpPr>
            <p:cNvPr id="59" name="object 59"/>
            <p:cNvSpPr/>
            <p:nvPr/>
          </p:nvSpPr>
          <p:spPr>
            <a:xfrm>
              <a:off x="7331075" y="1995932"/>
              <a:ext cx="2320290" cy="981075"/>
            </a:xfrm>
            <a:custGeom>
              <a:avLst/>
              <a:gdLst/>
              <a:ahLst/>
              <a:cxnLst/>
              <a:rect l="l" t="t" r="r" b="b"/>
              <a:pathLst>
                <a:path w="2320290" h="981075">
                  <a:moveTo>
                    <a:pt x="94017" y="29306"/>
                  </a:moveTo>
                  <a:lnTo>
                    <a:pt x="81865" y="58607"/>
                  </a:lnTo>
                  <a:lnTo>
                    <a:pt x="2307971" y="980820"/>
                  </a:lnTo>
                  <a:lnTo>
                    <a:pt x="2320163" y="951483"/>
                  </a:lnTo>
                  <a:lnTo>
                    <a:pt x="94017" y="29306"/>
                  </a:lnTo>
                  <a:close/>
                </a:path>
                <a:path w="2320290" h="981075">
                  <a:moveTo>
                    <a:pt x="106172" y="0"/>
                  </a:moveTo>
                  <a:lnTo>
                    <a:pt x="0" y="7492"/>
                  </a:lnTo>
                  <a:lnTo>
                    <a:pt x="69723" y="87883"/>
                  </a:lnTo>
                  <a:lnTo>
                    <a:pt x="81865" y="58607"/>
                  </a:lnTo>
                  <a:lnTo>
                    <a:pt x="67309" y="52577"/>
                  </a:lnTo>
                  <a:lnTo>
                    <a:pt x="79375" y="23240"/>
                  </a:lnTo>
                  <a:lnTo>
                    <a:pt x="96533" y="23240"/>
                  </a:lnTo>
                  <a:lnTo>
                    <a:pt x="106172" y="0"/>
                  </a:lnTo>
                  <a:close/>
                </a:path>
                <a:path w="2320290" h="981075">
                  <a:moveTo>
                    <a:pt x="79375" y="23240"/>
                  </a:moveTo>
                  <a:lnTo>
                    <a:pt x="67309" y="52577"/>
                  </a:lnTo>
                  <a:lnTo>
                    <a:pt x="81865" y="58607"/>
                  </a:lnTo>
                  <a:lnTo>
                    <a:pt x="94017" y="29306"/>
                  </a:lnTo>
                  <a:lnTo>
                    <a:pt x="79375" y="23240"/>
                  </a:lnTo>
                  <a:close/>
                </a:path>
                <a:path w="2320290" h="981075">
                  <a:moveTo>
                    <a:pt x="96533" y="23240"/>
                  </a:moveTo>
                  <a:lnTo>
                    <a:pt x="79375" y="23240"/>
                  </a:lnTo>
                  <a:lnTo>
                    <a:pt x="94017" y="29306"/>
                  </a:lnTo>
                  <a:lnTo>
                    <a:pt x="96533" y="2324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77350" y="4591050"/>
              <a:ext cx="730250" cy="6731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06714" y="3809364"/>
              <a:ext cx="805560" cy="65659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861175" y="2473325"/>
              <a:ext cx="2813050" cy="2093595"/>
            </a:xfrm>
            <a:custGeom>
              <a:avLst/>
              <a:gdLst/>
              <a:ahLst/>
              <a:cxnLst/>
              <a:rect l="l" t="t" r="r" b="b"/>
              <a:pathLst>
                <a:path w="2813050" h="2093595">
                  <a:moveTo>
                    <a:pt x="85960" y="44050"/>
                  </a:moveTo>
                  <a:lnTo>
                    <a:pt x="67017" y="69562"/>
                  </a:lnTo>
                  <a:lnTo>
                    <a:pt x="2793873" y="2093468"/>
                  </a:lnTo>
                  <a:lnTo>
                    <a:pt x="2812796" y="2067941"/>
                  </a:lnTo>
                  <a:lnTo>
                    <a:pt x="85960" y="44050"/>
                  </a:lnTo>
                  <a:close/>
                </a:path>
                <a:path w="2813050" h="2093595">
                  <a:moveTo>
                    <a:pt x="0" y="0"/>
                  </a:moveTo>
                  <a:lnTo>
                    <a:pt x="48132" y="94996"/>
                  </a:lnTo>
                  <a:lnTo>
                    <a:pt x="67017" y="69562"/>
                  </a:lnTo>
                  <a:lnTo>
                    <a:pt x="54228" y="60071"/>
                  </a:lnTo>
                  <a:lnTo>
                    <a:pt x="73151" y="34544"/>
                  </a:lnTo>
                  <a:lnTo>
                    <a:pt x="93020" y="34544"/>
                  </a:lnTo>
                  <a:lnTo>
                    <a:pt x="104901" y="18541"/>
                  </a:lnTo>
                  <a:lnTo>
                    <a:pt x="0" y="0"/>
                  </a:lnTo>
                  <a:close/>
                </a:path>
                <a:path w="2813050" h="2093595">
                  <a:moveTo>
                    <a:pt x="73151" y="34544"/>
                  </a:moveTo>
                  <a:lnTo>
                    <a:pt x="54228" y="60071"/>
                  </a:lnTo>
                  <a:lnTo>
                    <a:pt x="67017" y="69562"/>
                  </a:lnTo>
                  <a:lnTo>
                    <a:pt x="85960" y="44050"/>
                  </a:lnTo>
                  <a:lnTo>
                    <a:pt x="73151" y="34544"/>
                  </a:lnTo>
                  <a:close/>
                </a:path>
                <a:path w="2813050" h="2093595">
                  <a:moveTo>
                    <a:pt x="93020" y="34544"/>
                  </a:moveTo>
                  <a:lnTo>
                    <a:pt x="73151" y="34544"/>
                  </a:lnTo>
                  <a:lnTo>
                    <a:pt x="85960" y="44050"/>
                  </a:lnTo>
                  <a:lnTo>
                    <a:pt x="93020" y="34544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79050" y="4591050"/>
              <a:ext cx="774700" cy="7429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88450" y="5308600"/>
              <a:ext cx="1835150" cy="91440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0296143" y="3457257"/>
            <a:ext cx="658495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A1A1A"/>
                </a:solidFill>
                <a:latin typeface="Segoe UI"/>
                <a:cs typeface="Segoe UI"/>
              </a:rPr>
              <a:t>Custom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rgbClr val="1A1A1A"/>
                </a:solidFill>
                <a:latin typeface="Segoe UI"/>
                <a:cs typeface="Segoe UI"/>
              </a:rPr>
              <a:t>C</a:t>
            </a:r>
            <a:r>
              <a:rPr sz="1000" spc="15" dirty="0">
                <a:solidFill>
                  <a:srgbClr val="1A1A1A"/>
                </a:solidFill>
                <a:latin typeface="Segoe UI"/>
                <a:cs typeface="Segoe UI"/>
              </a:rPr>
              <a:t>o</a:t>
            </a:r>
            <a:r>
              <a:rPr sz="1000" spc="-15" dirty="0">
                <a:solidFill>
                  <a:srgbClr val="1A1A1A"/>
                </a:solidFill>
                <a:latin typeface="Segoe UI"/>
                <a:cs typeface="Segoe UI"/>
              </a:rPr>
              <a:t>nn</a:t>
            </a:r>
            <a:r>
              <a:rPr sz="1000" spc="-25" dirty="0">
                <a:solidFill>
                  <a:srgbClr val="1A1A1A"/>
                </a:solidFill>
                <a:latin typeface="Segoe UI"/>
                <a:cs typeface="Segoe UI"/>
              </a:rPr>
              <a:t>e</a:t>
            </a:r>
            <a:r>
              <a:rPr sz="1000" spc="-15" dirty="0">
                <a:solidFill>
                  <a:srgbClr val="1A1A1A"/>
                </a:solidFill>
                <a:latin typeface="Segoe UI"/>
                <a:cs typeface="Segoe UI"/>
              </a:rPr>
              <a:t>c</a:t>
            </a:r>
            <a:r>
              <a:rPr sz="1000" spc="10" dirty="0">
                <a:solidFill>
                  <a:srgbClr val="1A1A1A"/>
                </a:solidFill>
                <a:latin typeface="Segoe UI"/>
                <a:cs typeface="Segoe UI"/>
              </a:rPr>
              <a:t>t</a:t>
            </a:r>
            <a:r>
              <a:rPr sz="1000" spc="15" dirty="0">
                <a:solidFill>
                  <a:srgbClr val="1A1A1A"/>
                </a:solidFill>
                <a:latin typeface="Segoe UI"/>
                <a:cs typeface="Segoe UI"/>
              </a:rPr>
              <a:t>o</a:t>
            </a:r>
            <a:r>
              <a:rPr sz="1000" dirty="0">
                <a:solidFill>
                  <a:srgbClr val="1A1A1A"/>
                </a:solidFill>
                <a:latin typeface="Segoe UI"/>
                <a:cs typeface="Segoe UI"/>
              </a:rPr>
              <a:t>rs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350500" y="1955800"/>
            <a:ext cx="717550" cy="6667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0FBE5D6-E4CE-DDCD-9CDC-70AC693ECB7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1800" y="0"/>
            <a:ext cx="2371725" cy="4232275"/>
            <a:chOff x="431800" y="0"/>
            <a:chExt cx="2371725" cy="4232275"/>
          </a:xfrm>
        </p:grpSpPr>
        <p:sp>
          <p:nvSpPr>
            <p:cNvPr id="3" name="object 3"/>
            <p:cNvSpPr/>
            <p:nvPr/>
          </p:nvSpPr>
          <p:spPr>
            <a:xfrm>
              <a:off x="857250" y="1651000"/>
              <a:ext cx="951230" cy="560705"/>
            </a:xfrm>
            <a:custGeom>
              <a:avLst/>
              <a:gdLst/>
              <a:ahLst/>
              <a:cxnLst/>
              <a:rect l="l" t="t" r="r" b="b"/>
              <a:pathLst>
                <a:path w="951230" h="560705">
                  <a:moveTo>
                    <a:pt x="950849" y="0"/>
                  </a:moveTo>
                  <a:lnTo>
                    <a:pt x="0" y="56070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800" y="1784350"/>
              <a:ext cx="876350" cy="8826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0550" y="1943100"/>
              <a:ext cx="488950" cy="495300"/>
            </a:xfrm>
            <a:custGeom>
              <a:avLst/>
              <a:gdLst/>
              <a:ahLst/>
              <a:cxnLst/>
              <a:rect l="l" t="t" r="r" b="b"/>
              <a:pathLst>
                <a:path w="488950" h="495300">
                  <a:moveTo>
                    <a:pt x="244475" y="0"/>
                  </a:moveTo>
                  <a:lnTo>
                    <a:pt x="195206" y="5031"/>
                  </a:lnTo>
                  <a:lnTo>
                    <a:pt x="149316" y="19460"/>
                  </a:lnTo>
                  <a:lnTo>
                    <a:pt x="107789" y="42293"/>
                  </a:lnTo>
                  <a:lnTo>
                    <a:pt x="71607" y="72532"/>
                  </a:lnTo>
                  <a:lnTo>
                    <a:pt x="41754" y="109184"/>
                  </a:lnTo>
                  <a:lnTo>
                    <a:pt x="19212" y="151251"/>
                  </a:lnTo>
                  <a:lnTo>
                    <a:pt x="4967" y="197738"/>
                  </a:lnTo>
                  <a:lnTo>
                    <a:pt x="0" y="247650"/>
                  </a:lnTo>
                  <a:lnTo>
                    <a:pt x="4967" y="297561"/>
                  </a:lnTo>
                  <a:lnTo>
                    <a:pt x="19212" y="344048"/>
                  </a:lnTo>
                  <a:lnTo>
                    <a:pt x="41754" y="386115"/>
                  </a:lnTo>
                  <a:lnTo>
                    <a:pt x="71607" y="422767"/>
                  </a:lnTo>
                  <a:lnTo>
                    <a:pt x="107789" y="453006"/>
                  </a:lnTo>
                  <a:lnTo>
                    <a:pt x="149316" y="475839"/>
                  </a:lnTo>
                  <a:lnTo>
                    <a:pt x="195206" y="490268"/>
                  </a:lnTo>
                  <a:lnTo>
                    <a:pt x="244475" y="495300"/>
                  </a:lnTo>
                  <a:lnTo>
                    <a:pt x="293743" y="490268"/>
                  </a:lnTo>
                  <a:lnTo>
                    <a:pt x="339633" y="475839"/>
                  </a:lnTo>
                  <a:lnTo>
                    <a:pt x="381160" y="453006"/>
                  </a:lnTo>
                  <a:lnTo>
                    <a:pt x="417342" y="422767"/>
                  </a:lnTo>
                  <a:lnTo>
                    <a:pt x="447195" y="386115"/>
                  </a:lnTo>
                  <a:lnTo>
                    <a:pt x="469737" y="344048"/>
                  </a:lnTo>
                  <a:lnTo>
                    <a:pt x="483982" y="297561"/>
                  </a:lnTo>
                  <a:lnTo>
                    <a:pt x="488950" y="247650"/>
                  </a:lnTo>
                  <a:lnTo>
                    <a:pt x="483982" y="197738"/>
                  </a:lnTo>
                  <a:lnTo>
                    <a:pt x="469737" y="151251"/>
                  </a:lnTo>
                  <a:lnTo>
                    <a:pt x="447195" y="109184"/>
                  </a:lnTo>
                  <a:lnTo>
                    <a:pt x="417342" y="72532"/>
                  </a:lnTo>
                  <a:lnTo>
                    <a:pt x="381160" y="42293"/>
                  </a:lnTo>
                  <a:lnTo>
                    <a:pt x="339633" y="19460"/>
                  </a:lnTo>
                  <a:lnTo>
                    <a:pt x="293743" y="5031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850" y="654050"/>
              <a:ext cx="1160145" cy="932815"/>
            </a:xfrm>
            <a:custGeom>
              <a:avLst/>
              <a:gdLst/>
              <a:ahLst/>
              <a:cxnLst/>
              <a:rect l="l" t="t" r="r" b="b"/>
              <a:pathLst>
                <a:path w="1160145" h="932815">
                  <a:moveTo>
                    <a:pt x="0" y="0"/>
                  </a:moveTo>
                  <a:lnTo>
                    <a:pt x="1159637" y="93281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0"/>
              <a:ext cx="156210" cy="585470"/>
            </a:xfrm>
            <a:custGeom>
              <a:avLst/>
              <a:gdLst/>
              <a:ahLst/>
              <a:cxnLst/>
              <a:rect l="l" t="t" r="r" b="b"/>
              <a:pathLst>
                <a:path w="156209" h="585470">
                  <a:moveTo>
                    <a:pt x="0" y="585215"/>
                  </a:moveTo>
                  <a:lnTo>
                    <a:pt x="156183" y="0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650" y="723900"/>
              <a:ext cx="882650" cy="8826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1400" y="8826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350" y="996950"/>
              <a:ext cx="292100" cy="273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750" y="1409700"/>
              <a:ext cx="396875" cy="396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4910" y="1521227"/>
              <a:ext cx="178014" cy="1781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900" y="419100"/>
              <a:ext cx="396875" cy="390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118" y="526561"/>
              <a:ext cx="178064" cy="1780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000" y="2679700"/>
              <a:ext cx="1533525" cy="15398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71600" y="2781300"/>
              <a:ext cx="1282700" cy="1289050"/>
            </a:xfrm>
            <a:custGeom>
              <a:avLst/>
              <a:gdLst/>
              <a:ahLst/>
              <a:cxnLst/>
              <a:rect l="l" t="t" r="r" b="b"/>
              <a:pathLst>
                <a:path w="1282700" h="1289050">
                  <a:moveTo>
                    <a:pt x="641350" y="0"/>
                  </a:moveTo>
                  <a:lnTo>
                    <a:pt x="593485" y="1767"/>
                  </a:lnTo>
                  <a:lnTo>
                    <a:pt x="546577" y="6987"/>
                  </a:lnTo>
                  <a:lnTo>
                    <a:pt x="500747" y="15535"/>
                  </a:lnTo>
                  <a:lnTo>
                    <a:pt x="456121" y="27286"/>
                  </a:lnTo>
                  <a:lnTo>
                    <a:pt x="412822" y="42116"/>
                  </a:lnTo>
                  <a:lnTo>
                    <a:pt x="370975" y="59900"/>
                  </a:lnTo>
                  <a:lnTo>
                    <a:pt x="330703" y="80513"/>
                  </a:lnTo>
                  <a:lnTo>
                    <a:pt x="292130" y="103831"/>
                  </a:lnTo>
                  <a:lnTo>
                    <a:pt x="255381" y="129730"/>
                  </a:lnTo>
                  <a:lnTo>
                    <a:pt x="220579" y="158084"/>
                  </a:lnTo>
                  <a:lnTo>
                    <a:pt x="187848" y="188769"/>
                  </a:lnTo>
                  <a:lnTo>
                    <a:pt x="157313" y="221661"/>
                  </a:lnTo>
                  <a:lnTo>
                    <a:pt x="129098" y="256634"/>
                  </a:lnTo>
                  <a:lnTo>
                    <a:pt x="103326" y="293565"/>
                  </a:lnTo>
                  <a:lnTo>
                    <a:pt x="80122" y="332329"/>
                  </a:lnTo>
                  <a:lnTo>
                    <a:pt x="59609" y="372801"/>
                  </a:lnTo>
                  <a:lnTo>
                    <a:pt x="41912" y="414856"/>
                  </a:lnTo>
                  <a:lnTo>
                    <a:pt x="27154" y="458370"/>
                  </a:lnTo>
                  <a:lnTo>
                    <a:pt x="15460" y="503219"/>
                  </a:lnTo>
                  <a:lnTo>
                    <a:pt x="6953" y="549277"/>
                  </a:lnTo>
                  <a:lnTo>
                    <a:pt x="1759" y="596420"/>
                  </a:lnTo>
                  <a:lnTo>
                    <a:pt x="0" y="644525"/>
                  </a:lnTo>
                  <a:lnTo>
                    <a:pt x="1759" y="692629"/>
                  </a:lnTo>
                  <a:lnTo>
                    <a:pt x="6953" y="739772"/>
                  </a:lnTo>
                  <a:lnTo>
                    <a:pt x="15460" y="785830"/>
                  </a:lnTo>
                  <a:lnTo>
                    <a:pt x="27154" y="830679"/>
                  </a:lnTo>
                  <a:lnTo>
                    <a:pt x="41912" y="874193"/>
                  </a:lnTo>
                  <a:lnTo>
                    <a:pt x="59609" y="916248"/>
                  </a:lnTo>
                  <a:lnTo>
                    <a:pt x="80122" y="956720"/>
                  </a:lnTo>
                  <a:lnTo>
                    <a:pt x="103326" y="995484"/>
                  </a:lnTo>
                  <a:lnTo>
                    <a:pt x="129098" y="1032415"/>
                  </a:lnTo>
                  <a:lnTo>
                    <a:pt x="157313" y="1067388"/>
                  </a:lnTo>
                  <a:lnTo>
                    <a:pt x="187848" y="1100280"/>
                  </a:lnTo>
                  <a:lnTo>
                    <a:pt x="220579" y="1130965"/>
                  </a:lnTo>
                  <a:lnTo>
                    <a:pt x="255381" y="1159319"/>
                  </a:lnTo>
                  <a:lnTo>
                    <a:pt x="292130" y="1185218"/>
                  </a:lnTo>
                  <a:lnTo>
                    <a:pt x="330703" y="1208536"/>
                  </a:lnTo>
                  <a:lnTo>
                    <a:pt x="370975" y="1229149"/>
                  </a:lnTo>
                  <a:lnTo>
                    <a:pt x="412822" y="1246933"/>
                  </a:lnTo>
                  <a:lnTo>
                    <a:pt x="456121" y="1261763"/>
                  </a:lnTo>
                  <a:lnTo>
                    <a:pt x="500747" y="1273514"/>
                  </a:lnTo>
                  <a:lnTo>
                    <a:pt x="546577" y="1282062"/>
                  </a:lnTo>
                  <a:lnTo>
                    <a:pt x="593485" y="1287282"/>
                  </a:lnTo>
                  <a:lnTo>
                    <a:pt x="641350" y="1289050"/>
                  </a:lnTo>
                  <a:lnTo>
                    <a:pt x="689214" y="1287282"/>
                  </a:lnTo>
                  <a:lnTo>
                    <a:pt x="736122" y="1282062"/>
                  </a:lnTo>
                  <a:lnTo>
                    <a:pt x="781952" y="1273514"/>
                  </a:lnTo>
                  <a:lnTo>
                    <a:pt x="826578" y="1261763"/>
                  </a:lnTo>
                  <a:lnTo>
                    <a:pt x="869877" y="1246933"/>
                  </a:lnTo>
                  <a:lnTo>
                    <a:pt x="911724" y="1229149"/>
                  </a:lnTo>
                  <a:lnTo>
                    <a:pt x="951996" y="1208536"/>
                  </a:lnTo>
                  <a:lnTo>
                    <a:pt x="990569" y="1185218"/>
                  </a:lnTo>
                  <a:lnTo>
                    <a:pt x="1027318" y="1159319"/>
                  </a:lnTo>
                  <a:lnTo>
                    <a:pt x="1062120" y="1130965"/>
                  </a:lnTo>
                  <a:lnTo>
                    <a:pt x="1094851" y="1100280"/>
                  </a:lnTo>
                  <a:lnTo>
                    <a:pt x="1125386" y="1067388"/>
                  </a:lnTo>
                  <a:lnTo>
                    <a:pt x="1153601" y="1032415"/>
                  </a:lnTo>
                  <a:lnTo>
                    <a:pt x="1179373" y="995484"/>
                  </a:lnTo>
                  <a:lnTo>
                    <a:pt x="1202577" y="956720"/>
                  </a:lnTo>
                  <a:lnTo>
                    <a:pt x="1223090" y="916248"/>
                  </a:lnTo>
                  <a:lnTo>
                    <a:pt x="1240787" y="874193"/>
                  </a:lnTo>
                  <a:lnTo>
                    <a:pt x="1255545" y="830679"/>
                  </a:lnTo>
                  <a:lnTo>
                    <a:pt x="1267239" y="785830"/>
                  </a:lnTo>
                  <a:lnTo>
                    <a:pt x="1275746" y="739772"/>
                  </a:lnTo>
                  <a:lnTo>
                    <a:pt x="1280940" y="692629"/>
                  </a:lnTo>
                  <a:lnTo>
                    <a:pt x="1282700" y="644525"/>
                  </a:lnTo>
                  <a:lnTo>
                    <a:pt x="1280940" y="596420"/>
                  </a:lnTo>
                  <a:lnTo>
                    <a:pt x="1275746" y="549277"/>
                  </a:lnTo>
                  <a:lnTo>
                    <a:pt x="1267239" y="503219"/>
                  </a:lnTo>
                  <a:lnTo>
                    <a:pt x="1255545" y="458370"/>
                  </a:lnTo>
                  <a:lnTo>
                    <a:pt x="1240787" y="414856"/>
                  </a:lnTo>
                  <a:lnTo>
                    <a:pt x="1223090" y="372801"/>
                  </a:lnTo>
                  <a:lnTo>
                    <a:pt x="1202577" y="332329"/>
                  </a:lnTo>
                  <a:lnTo>
                    <a:pt x="1179373" y="293565"/>
                  </a:lnTo>
                  <a:lnTo>
                    <a:pt x="1153601" y="256634"/>
                  </a:lnTo>
                  <a:lnTo>
                    <a:pt x="1125386" y="221661"/>
                  </a:lnTo>
                  <a:lnTo>
                    <a:pt x="1094851" y="188769"/>
                  </a:lnTo>
                  <a:lnTo>
                    <a:pt x="1062120" y="158084"/>
                  </a:lnTo>
                  <a:lnTo>
                    <a:pt x="1027318" y="129730"/>
                  </a:lnTo>
                  <a:lnTo>
                    <a:pt x="990569" y="103831"/>
                  </a:lnTo>
                  <a:lnTo>
                    <a:pt x="951996" y="80513"/>
                  </a:lnTo>
                  <a:lnTo>
                    <a:pt x="911724" y="59900"/>
                  </a:lnTo>
                  <a:lnTo>
                    <a:pt x="869877" y="42116"/>
                  </a:lnTo>
                  <a:lnTo>
                    <a:pt x="826578" y="27286"/>
                  </a:lnTo>
                  <a:lnTo>
                    <a:pt x="781952" y="15535"/>
                  </a:lnTo>
                  <a:lnTo>
                    <a:pt x="736122" y="6987"/>
                  </a:lnTo>
                  <a:lnTo>
                    <a:pt x="689214" y="1767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2750" y="3079750"/>
              <a:ext cx="654050" cy="654050"/>
            </a:xfrm>
            <a:custGeom>
              <a:avLst/>
              <a:gdLst/>
              <a:ahLst/>
              <a:cxnLst/>
              <a:rect l="l" t="t" r="r" b="b"/>
              <a:pathLst>
                <a:path w="654050" h="654050">
                  <a:moveTo>
                    <a:pt x="0" y="654050"/>
                  </a:moveTo>
                  <a:lnTo>
                    <a:pt x="533400" y="654050"/>
                  </a:lnTo>
                  <a:lnTo>
                    <a:pt x="533400" y="273050"/>
                  </a:lnTo>
                  <a:lnTo>
                    <a:pt x="0" y="273050"/>
                  </a:lnTo>
                  <a:lnTo>
                    <a:pt x="0" y="654050"/>
                  </a:lnTo>
                  <a:close/>
                </a:path>
                <a:path w="654050" h="654050">
                  <a:moveTo>
                    <a:pt x="177800" y="273050"/>
                  </a:moveTo>
                  <a:lnTo>
                    <a:pt x="177800" y="654050"/>
                  </a:lnTo>
                </a:path>
                <a:path w="654050" h="654050">
                  <a:moveTo>
                    <a:pt x="355600" y="273050"/>
                  </a:moveTo>
                  <a:lnTo>
                    <a:pt x="355600" y="654050"/>
                  </a:lnTo>
                </a:path>
                <a:path w="654050" h="654050">
                  <a:moveTo>
                    <a:pt x="0" y="368300"/>
                  </a:moveTo>
                  <a:lnTo>
                    <a:pt x="533400" y="368300"/>
                  </a:lnTo>
                </a:path>
                <a:path w="654050" h="654050">
                  <a:moveTo>
                    <a:pt x="0" y="463550"/>
                  </a:moveTo>
                  <a:lnTo>
                    <a:pt x="533400" y="463550"/>
                  </a:lnTo>
                </a:path>
                <a:path w="654050" h="654050">
                  <a:moveTo>
                    <a:pt x="0" y="558800"/>
                  </a:moveTo>
                  <a:lnTo>
                    <a:pt x="533400" y="558800"/>
                  </a:lnTo>
                </a:path>
                <a:path w="654050" h="654050">
                  <a:moveTo>
                    <a:pt x="127000" y="218186"/>
                  </a:moveTo>
                  <a:lnTo>
                    <a:pt x="147018" y="186922"/>
                  </a:lnTo>
                  <a:lnTo>
                    <a:pt x="174085" y="161623"/>
                  </a:lnTo>
                  <a:lnTo>
                    <a:pt x="206438" y="143873"/>
                  </a:lnTo>
                  <a:lnTo>
                    <a:pt x="242316" y="135254"/>
                  </a:lnTo>
                  <a:lnTo>
                    <a:pt x="256690" y="92025"/>
                  </a:lnTo>
                  <a:lnTo>
                    <a:pt x="281690" y="54836"/>
                  </a:lnTo>
                  <a:lnTo>
                    <a:pt x="315504" y="25737"/>
                  </a:lnTo>
                  <a:lnTo>
                    <a:pt x="356323" y="6775"/>
                  </a:lnTo>
                  <a:lnTo>
                    <a:pt x="402336" y="0"/>
                  </a:lnTo>
                  <a:lnTo>
                    <a:pt x="445403" y="5864"/>
                  </a:lnTo>
                  <a:lnTo>
                    <a:pt x="484152" y="22403"/>
                  </a:lnTo>
                  <a:lnTo>
                    <a:pt x="517017" y="48037"/>
                  </a:lnTo>
                  <a:lnTo>
                    <a:pt x="542431" y="81185"/>
                  </a:lnTo>
                  <a:lnTo>
                    <a:pt x="558828" y="120267"/>
                  </a:lnTo>
                  <a:lnTo>
                    <a:pt x="564642" y="163702"/>
                  </a:lnTo>
                  <a:lnTo>
                    <a:pt x="564229" y="170864"/>
                  </a:lnTo>
                  <a:lnTo>
                    <a:pt x="563149" y="178228"/>
                  </a:lnTo>
                  <a:lnTo>
                    <a:pt x="561641" y="186045"/>
                  </a:lnTo>
                  <a:lnTo>
                    <a:pt x="559943" y="194563"/>
                  </a:lnTo>
                  <a:lnTo>
                    <a:pt x="597471" y="205948"/>
                  </a:lnTo>
                  <a:lnTo>
                    <a:pt x="627284" y="230679"/>
                  </a:lnTo>
                  <a:lnTo>
                    <a:pt x="646953" y="265197"/>
                  </a:lnTo>
                  <a:lnTo>
                    <a:pt x="654050" y="305942"/>
                  </a:lnTo>
                  <a:lnTo>
                    <a:pt x="649414" y="340330"/>
                  </a:lnTo>
                  <a:lnTo>
                    <a:pt x="636396" y="370919"/>
                  </a:lnTo>
                  <a:lnTo>
                    <a:pt x="616330" y="395722"/>
                  </a:lnTo>
                  <a:lnTo>
                    <a:pt x="590550" y="412750"/>
                  </a:lnTo>
                </a:path>
              </a:pathLst>
            </a:custGeom>
            <a:ln w="2540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838" y="2096389"/>
              <a:ext cx="335470" cy="2080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8632" y="2076620"/>
              <a:ext cx="396875" cy="222250"/>
            </a:xfrm>
            <a:custGeom>
              <a:avLst/>
              <a:gdLst/>
              <a:ahLst/>
              <a:cxnLst/>
              <a:rect l="l" t="t" r="r" b="b"/>
              <a:pathLst>
                <a:path w="396875" h="222250">
                  <a:moveTo>
                    <a:pt x="321868" y="171406"/>
                  </a:moveTo>
                  <a:lnTo>
                    <a:pt x="328174" y="175073"/>
                  </a:lnTo>
                  <a:lnTo>
                    <a:pt x="334821" y="177692"/>
                  </a:lnTo>
                  <a:lnTo>
                    <a:pt x="341808" y="179264"/>
                  </a:lnTo>
                  <a:lnTo>
                    <a:pt x="349135" y="179788"/>
                  </a:lnTo>
                  <a:lnTo>
                    <a:pt x="367646" y="176035"/>
                  </a:lnTo>
                  <a:lnTo>
                    <a:pt x="382663" y="165770"/>
                  </a:lnTo>
                  <a:lnTo>
                    <a:pt x="392737" y="150481"/>
                  </a:lnTo>
                  <a:lnTo>
                    <a:pt x="396417" y="131655"/>
                  </a:lnTo>
                  <a:lnTo>
                    <a:pt x="392737" y="112829"/>
                  </a:lnTo>
                  <a:lnTo>
                    <a:pt x="382663" y="97539"/>
                  </a:lnTo>
                  <a:lnTo>
                    <a:pt x="367646" y="87274"/>
                  </a:lnTo>
                  <a:lnTo>
                    <a:pt x="349135" y="83522"/>
                  </a:lnTo>
                  <a:lnTo>
                    <a:pt x="349135" y="82633"/>
                  </a:lnTo>
                  <a:lnTo>
                    <a:pt x="346877" y="72259"/>
                  </a:lnTo>
                  <a:lnTo>
                    <a:pt x="337204" y="49645"/>
                  </a:lnTo>
                  <a:lnTo>
                    <a:pt x="315767" y="27555"/>
                  </a:lnTo>
                  <a:lnTo>
                    <a:pt x="278218" y="18752"/>
                  </a:lnTo>
                  <a:lnTo>
                    <a:pt x="272566" y="13771"/>
                  </a:lnTo>
                  <a:lnTo>
                    <a:pt x="256855" y="4623"/>
                  </a:lnTo>
                  <a:lnTo>
                    <a:pt x="232961" y="0"/>
                  </a:lnTo>
                  <a:lnTo>
                    <a:pt x="202755" y="8592"/>
                  </a:lnTo>
                  <a:lnTo>
                    <a:pt x="195979" y="5012"/>
                  </a:lnTo>
                  <a:lnTo>
                    <a:pt x="178547" y="813"/>
                  </a:lnTo>
                  <a:lnTo>
                    <a:pt x="154808" y="5806"/>
                  </a:lnTo>
                  <a:lnTo>
                    <a:pt x="129108" y="29801"/>
                  </a:lnTo>
                  <a:lnTo>
                    <a:pt x="119434" y="27007"/>
                  </a:lnTo>
                  <a:lnTo>
                    <a:pt x="97402" y="26213"/>
                  </a:lnTo>
                  <a:lnTo>
                    <a:pt x="73494" y="38802"/>
                  </a:lnTo>
                  <a:lnTo>
                    <a:pt x="58191" y="76156"/>
                  </a:lnTo>
                  <a:lnTo>
                    <a:pt x="49482" y="78732"/>
                  </a:lnTo>
                  <a:lnTo>
                    <a:pt x="30119" y="87808"/>
                  </a:lnTo>
                  <a:lnTo>
                    <a:pt x="10244" y="105409"/>
                  </a:lnTo>
                  <a:lnTo>
                    <a:pt x="0" y="133560"/>
                  </a:lnTo>
                  <a:lnTo>
                    <a:pt x="4506" y="163643"/>
                  </a:lnTo>
                  <a:lnTo>
                    <a:pt x="21029" y="184392"/>
                  </a:lnTo>
                  <a:lnTo>
                    <a:pt x="45903" y="191281"/>
                  </a:lnTo>
                  <a:lnTo>
                    <a:pt x="75463" y="179788"/>
                  </a:lnTo>
                  <a:lnTo>
                    <a:pt x="80777" y="186356"/>
                  </a:lnTo>
                  <a:lnTo>
                    <a:pt x="95469" y="198997"/>
                  </a:lnTo>
                  <a:lnTo>
                    <a:pt x="117661" y="207113"/>
                  </a:lnTo>
                  <a:lnTo>
                    <a:pt x="145478" y="200108"/>
                  </a:lnTo>
                  <a:lnTo>
                    <a:pt x="154399" y="207635"/>
                  </a:lnTo>
                  <a:lnTo>
                    <a:pt x="177299" y="220031"/>
                  </a:lnTo>
                  <a:lnTo>
                    <a:pt x="208384" y="222021"/>
                  </a:lnTo>
                  <a:lnTo>
                    <a:pt x="241858" y="198330"/>
                  </a:lnTo>
                  <a:lnTo>
                    <a:pt x="250650" y="204017"/>
                  </a:lnTo>
                  <a:lnTo>
                    <a:pt x="271972" y="211252"/>
                  </a:lnTo>
                  <a:lnTo>
                    <a:pt x="298239" y="205295"/>
                  </a:lnTo>
                  <a:lnTo>
                    <a:pt x="321868" y="171406"/>
                  </a:lnTo>
                  <a:close/>
                </a:path>
              </a:pathLst>
            </a:custGeom>
            <a:ln w="1270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64866" y="3067367"/>
            <a:ext cx="7650734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4400" spc="-5" dirty="0">
                <a:solidFill>
                  <a:schemeClr val="bg1"/>
                </a:solidFill>
              </a:rPr>
              <a:t>DIVE INTO WORKBOOKS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742950" y="4330700"/>
            <a:ext cx="1517650" cy="2124075"/>
            <a:chOff x="742950" y="4330700"/>
            <a:chExt cx="1517650" cy="212407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5238750"/>
              <a:ext cx="882650" cy="8826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01700" y="53975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558" y="5557392"/>
              <a:ext cx="171932" cy="1754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12825" y="5502275"/>
              <a:ext cx="186690" cy="272415"/>
            </a:xfrm>
            <a:custGeom>
              <a:avLst/>
              <a:gdLst/>
              <a:ahLst/>
              <a:cxnLst/>
              <a:rect l="l" t="t" r="r" b="b"/>
              <a:pathLst>
                <a:path w="186690" h="272414">
                  <a:moveTo>
                    <a:pt x="186270" y="8128"/>
                  </a:moveTo>
                  <a:lnTo>
                    <a:pt x="174916" y="4554"/>
                  </a:lnTo>
                  <a:lnTo>
                    <a:pt x="163314" y="2016"/>
                  </a:lnTo>
                  <a:lnTo>
                    <a:pt x="151546" y="502"/>
                  </a:lnTo>
                  <a:lnTo>
                    <a:pt x="139700" y="0"/>
                  </a:lnTo>
                  <a:lnTo>
                    <a:pt x="95481" y="7263"/>
                  </a:lnTo>
                  <a:lnTo>
                    <a:pt x="57124" y="27505"/>
                  </a:lnTo>
                  <a:lnTo>
                    <a:pt x="26906" y="58402"/>
                  </a:lnTo>
                  <a:lnTo>
                    <a:pt x="7106" y="97633"/>
                  </a:lnTo>
                  <a:lnTo>
                    <a:pt x="0" y="142875"/>
                  </a:lnTo>
                  <a:lnTo>
                    <a:pt x="5821" y="184067"/>
                  </a:lnTo>
                  <a:lnTo>
                    <a:pt x="22186" y="220376"/>
                  </a:lnTo>
                  <a:lnTo>
                    <a:pt x="47448" y="250284"/>
                  </a:lnTo>
                  <a:lnTo>
                    <a:pt x="79959" y="272275"/>
                  </a:lnTo>
                </a:path>
              </a:pathLst>
            </a:custGeom>
            <a:ln w="19049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747" y="5507989"/>
              <a:ext cx="251002" cy="2895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950" y="4330700"/>
              <a:ext cx="882650" cy="882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36700" y="44894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0525" y="4606925"/>
              <a:ext cx="260350" cy="266700"/>
            </a:xfrm>
            <a:custGeom>
              <a:avLst/>
              <a:gdLst/>
              <a:ahLst/>
              <a:cxnLst/>
              <a:rect l="l" t="t" r="r" b="b"/>
              <a:pathLst>
                <a:path w="260350" h="266700">
                  <a:moveTo>
                    <a:pt x="236219" y="56261"/>
                  </a:moveTo>
                  <a:lnTo>
                    <a:pt x="246366" y="73396"/>
                  </a:lnTo>
                  <a:lnTo>
                    <a:pt x="253952" y="92186"/>
                  </a:lnTo>
                  <a:lnTo>
                    <a:pt x="258704" y="112285"/>
                  </a:lnTo>
                  <a:lnTo>
                    <a:pt x="260350" y="133350"/>
                  </a:lnTo>
                  <a:lnTo>
                    <a:pt x="253675" y="175357"/>
                  </a:lnTo>
                  <a:lnTo>
                    <a:pt x="235120" y="211945"/>
                  </a:lnTo>
                  <a:lnTo>
                    <a:pt x="206885" y="240865"/>
                  </a:lnTo>
                  <a:lnTo>
                    <a:pt x="171169" y="259866"/>
                  </a:lnTo>
                  <a:lnTo>
                    <a:pt x="130175" y="266700"/>
                  </a:lnTo>
                  <a:lnTo>
                    <a:pt x="89180" y="259866"/>
                  </a:lnTo>
                  <a:lnTo>
                    <a:pt x="53464" y="240865"/>
                  </a:lnTo>
                  <a:lnTo>
                    <a:pt x="25229" y="211945"/>
                  </a:lnTo>
                  <a:lnTo>
                    <a:pt x="6674" y="175357"/>
                  </a:lnTo>
                  <a:lnTo>
                    <a:pt x="0" y="133350"/>
                  </a:lnTo>
                  <a:lnTo>
                    <a:pt x="6674" y="91342"/>
                  </a:lnTo>
                  <a:lnTo>
                    <a:pt x="25229" y="54754"/>
                  </a:lnTo>
                  <a:lnTo>
                    <a:pt x="53464" y="25834"/>
                  </a:lnTo>
                  <a:lnTo>
                    <a:pt x="89180" y="6833"/>
                  </a:lnTo>
                  <a:lnTo>
                    <a:pt x="130175" y="0"/>
                  </a:lnTo>
                  <a:lnTo>
                    <a:pt x="150020" y="1557"/>
                  </a:lnTo>
                  <a:lnTo>
                    <a:pt x="168830" y="6080"/>
                  </a:lnTo>
                  <a:lnTo>
                    <a:pt x="186378" y="13340"/>
                  </a:lnTo>
                  <a:lnTo>
                    <a:pt x="202437" y="23113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5228" y="4605147"/>
              <a:ext cx="216153" cy="2225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4350" y="6057900"/>
              <a:ext cx="390525" cy="3968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1538" y="6169660"/>
              <a:ext cx="178943" cy="17899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58750" y="4800600"/>
            <a:ext cx="409575" cy="409575"/>
            <a:chOff x="158750" y="4800600"/>
            <a:chExt cx="409575" cy="409575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50" y="4800600"/>
              <a:ext cx="409575" cy="4095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336" y="4916578"/>
              <a:ext cx="179298" cy="17926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65100" y="2832100"/>
            <a:ext cx="396875" cy="390525"/>
            <a:chOff x="165100" y="2832100"/>
            <a:chExt cx="396875" cy="390525"/>
          </a:xfrm>
        </p:grpSpPr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100" y="2832100"/>
              <a:ext cx="396875" cy="3905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828" y="2938420"/>
              <a:ext cx="178064" cy="17813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6E2BDAC-166E-7068-D579-4B85F08D62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44" y="2319020"/>
            <a:ext cx="4208780" cy="307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chemeClr val="bg1"/>
                </a:solidFill>
                <a:latin typeface="Segoe UI Semibold"/>
                <a:cs typeface="Segoe UI Semibold"/>
              </a:rPr>
              <a:t>Choose</a:t>
            </a:r>
            <a:r>
              <a:rPr sz="2000" spc="2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dirty="0">
                <a:solidFill>
                  <a:schemeClr val="bg1"/>
                </a:solidFill>
                <a:latin typeface="Segoe UI Semibold"/>
                <a:cs typeface="Segoe UI Semibold"/>
              </a:rPr>
              <a:t>from</a:t>
            </a:r>
            <a:r>
              <a:rPr sz="2000" spc="-8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dirty="0">
                <a:solidFill>
                  <a:schemeClr val="bg1"/>
                </a:solidFill>
                <a:latin typeface="Segoe UI Semibold"/>
                <a:cs typeface="Segoe UI Semibold"/>
              </a:rPr>
              <a:t>a</a:t>
            </a:r>
            <a:r>
              <a:rPr sz="2000" spc="-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5" dirty="0">
                <a:solidFill>
                  <a:schemeClr val="bg1"/>
                </a:solidFill>
                <a:latin typeface="Segoe UI Semibold"/>
                <a:cs typeface="Segoe UI Semibold"/>
              </a:rPr>
              <a:t>gallery</a:t>
            </a:r>
            <a:r>
              <a:rPr sz="2000" spc="20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25" dirty="0">
                <a:solidFill>
                  <a:schemeClr val="bg1"/>
                </a:solidFill>
                <a:latin typeface="Segoe UI Semibold"/>
                <a:cs typeface="Segoe UI Semibold"/>
              </a:rPr>
              <a:t>of</a:t>
            </a:r>
            <a:r>
              <a:rPr sz="2000" spc="-5" dirty="0">
                <a:solidFill>
                  <a:schemeClr val="bg1"/>
                </a:solidFill>
                <a:latin typeface="Segoe UI Semibold"/>
                <a:cs typeface="Segoe UI Semibold"/>
              </a:rPr>
              <a:t> workbooks</a:t>
            </a:r>
            <a:endParaRPr sz="2000" dirty="0">
              <a:solidFill>
                <a:schemeClr val="bg1"/>
              </a:solidFill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solidFill>
                <a:schemeClr val="bg1"/>
              </a:solidFill>
              <a:latin typeface="Segoe UI Semibold"/>
              <a:cs typeface="Segoe UI Semibold"/>
            </a:endParaRPr>
          </a:p>
          <a:p>
            <a:pPr marL="12700" marR="745490">
              <a:lnSpc>
                <a:spcPct val="100000"/>
              </a:lnSpc>
            </a:pPr>
            <a:r>
              <a:rPr sz="2000" spc="-10" dirty="0">
                <a:solidFill>
                  <a:schemeClr val="bg1"/>
                </a:solidFill>
                <a:latin typeface="Segoe UI Semibold"/>
                <a:cs typeface="Segoe UI Semibold"/>
              </a:rPr>
              <a:t>Customize</a:t>
            </a:r>
            <a:r>
              <a:rPr sz="2000" spc="1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Segoe UI Semibold"/>
                <a:cs typeface="Segoe UI Semibold"/>
              </a:rPr>
              <a:t>or create</a:t>
            </a:r>
            <a:r>
              <a:rPr sz="2000" spc="-30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Segoe UI Semibold"/>
                <a:cs typeface="Segoe UI Semibold"/>
              </a:rPr>
              <a:t>your own </a:t>
            </a:r>
            <a:r>
              <a:rPr sz="2000" spc="-53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Segoe UI Semibold"/>
                <a:cs typeface="Segoe UI Semibold"/>
              </a:rPr>
              <a:t>workbooks</a:t>
            </a:r>
            <a:r>
              <a:rPr sz="2000" spc="-20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5" dirty="0">
                <a:solidFill>
                  <a:schemeClr val="bg1"/>
                </a:solidFill>
                <a:latin typeface="Segoe UI Semibold"/>
                <a:cs typeface="Segoe UI Semibold"/>
              </a:rPr>
              <a:t>using</a:t>
            </a:r>
            <a:r>
              <a:rPr sz="2000" spc="3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5" dirty="0">
                <a:solidFill>
                  <a:schemeClr val="bg1"/>
                </a:solidFill>
                <a:latin typeface="Segoe UI Semibold"/>
                <a:cs typeface="Segoe UI Semibold"/>
              </a:rPr>
              <a:t>queries</a:t>
            </a:r>
            <a:endParaRPr sz="2000" dirty="0">
              <a:solidFill>
                <a:schemeClr val="bg1"/>
              </a:solidFill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solidFill>
                <a:schemeClr val="bg1"/>
              </a:solidFill>
              <a:latin typeface="Segoe UI Semibold"/>
              <a:cs typeface="Segoe UI Semibold"/>
            </a:endParaRPr>
          </a:p>
          <a:p>
            <a:pPr marL="12700" marR="116839">
              <a:lnSpc>
                <a:spcPct val="100000"/>
              </a:lnSpc>
            </a:pPr>
            <a:r>
              <a:rPr sz="2000" spc="-65" dirty="0">
                <a:solidFill>
                  <a:schemeClr val="bg1"/>
                </a:solidFill>
                <a:latin typeface="Segoe UI Semibold"/>
                <a:cs typeface="Segoe UI Semibold"/>
              </a:rPr>
              <a:t>Take</a:t>
            </a:r>
            <a:r>
              <a:rPr sz="2000" spc="2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5" dirty="0">
                <a:solidFill>
                  <a:schemeClr val="bg1"/>
                </a:solidFill>
                <a:latin typeface="Segoe UI Semibold"/>
                <a:cs typeface="Segoe UI Semibold"/>
              </a:rPr>
              <a:t>advantage</a:t>
            </a:r>
            <a:r>
              <a:rPr sz="2000" spc="30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25" dirty="0">
                <a:solidFill>
                  <a:schemeClr val="bg1"/>
                </a:solidFill>
                <a:latin typeface="Segoe UI Semibold"/>
                <a:cs typeface="Segoe UI Semibold"/>
              </a:rPr>
              <a:t>of</a:t>
            </a:r>
            <a:r>
              <a:rPr sz="2000" spc="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Segoe UI Semibold"/>
                <a:cs typeface="Segoe UI Semibold"/>
              </a:rPr>
              <a:t>rich</a:t>
            </a:r>
            <a:r>
              <a:rPr sz="2000" spc="30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5" dirty="0">
                <a:solidFill>
                  <a:schemeClr val="bg1"/>
                </a:solidFill>
                <a:latin typeface="Segoe UI Semibold"/>
                <a:cs typeface="Segoe UI Semibold"/>
              </a:rPr>
              <a:t>visualization </a:t>
            </a:r>
            <a:r>
              <a:rPr sz="2000" spc="-53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5" dirty="0">
                <a:solidFill>
                  <a:schemeClr val="bg1"/>
                </a:solidFill>
                <a:latin typeface="Segoe UI Semibold"/>
                <a:cs typeface="Segoe UI Semibold"/>
              </a:rPr>
              <a:t>option</a:t>
            </a:r>
            <a:r>
              <a:rPr lang="en-US" sz="2000" spc="-15" dirty="0">
                <a:solidFill>
                  <a:schemeClr val="bg1"/>
                </a:solidFill>
                <a:latin typeface="Segoe UI Semibold"/>
                <a:cs typeface="Segoe UI Semibold"/>
              </a:rPr>
              <a:t>s</a:t>
            </a:r>
            <a:endParaRPr sz="2000" dirty="0">
              <a:solidFill>
                <a:schemeClr val="bg1"/>
              </a:solidFill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solidFill>
                <a:schemeClr val="bg1"/>
              </a:solidFill>
              <a:latin typeface="Segoe UI Semibold"/>
              <a:cs typeface="Segoe UI Semibold"/>
            </a:endParaRPr>
          </a:p>
          <a:p>
            <a:pPr marL="12700" marR="215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chemeClr val="bg1"/>
                </a:solidFill>
                <a:latin typeface="Segoe UI Semibold"/>
                <a:cs typeface="Segoe UI Semibold"/>
              </a:rPr>
              <a:t>Gain</a:t>
            </a:r>
            <a:r>
              <a:rPr sz="2000" spc="20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5" dirty="0">
                <a:solidFill>
                  <a:schemeClr val="bg1"/>
                </a:solidFill>
                <a:latin typeface="Segoe UI Semibold"/>
                <a:cs typeface="Segoe UI Semibold"/>
              </a:rPr>
              <a:t>insight</a:t>
            </a:r>
            <a:r>
              <a:rPr sz="2000" spc="6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20" dirty="0">
                <a:solidFill>
                  <a:schemeClr val="bg1"/>
                </a:solidFill>
                <a:latin typeface="Segoe UI Semibold"/>
                <a:cs typeface="Segoe UI Semibold"/>
              </a:rPr>
              <a:t>into</a:t>
            </a:r>
            <a:r>
              <a:rPr sz="2000" spc="40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Segoe UI Semibold"/>
                <a:cs typeface="Segoe UI Semibold"/>
              </a:rPr>
              <a:t>one</a:t>
            </a:r>
            <a:r>
              <a:rPr sz="2000" spc="2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dirty="0">
                <a:solidFill>
                  <a:schemeClr val="bg1"/>
                </a:solidFill>
                <a:latin typeface="Segoe UI Semibold"/>
                <a:cs typeface="Segoe UI Semibold"/>
              </a:rPr>
              <a:t>or</a:t>
            </a:r>
            <a:r>
              <a:rPr sz="2000" spc="-5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Segoe UI Semibold"/>
                <a:cs typeface="Segoe UI Semibold"/>
              </a:rPr>
              <a:t>more</a:t>
            </a:r>
            <a:r>
              <a:rPr sz="2000" spc="-20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Segoe UI Semibold"/>
                <a:cs typeface="Segoe UI Semibold"/>
              </a:rPr>
              <a:t>data </a:t>
            </a:r>
            <a:r>
              <a:rPr sz="2000" spc="-535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Segoe UI Semibold"/>
                <a:cs typeface="Segoe UI Semibold"/>
              </a:rPr>
              <a:t>sources</a:t>
            </a:r>
            <a:endParaRPr sz="2000" dirty="0">
              <a:solidFill>
                <a:schemeClr val="bg1"/>
              </a:solidFill>
              <a:latin typeface="Segoe UI Semibold"/>
              <a:cs typeface="Segoe UI Semi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40400" y="1384300"/>
            <a:ext cx="6451600" cy="5276850"/>
            <a:chOff x="5740400" y="1384300"/>
            <a:chExt cx="6451600" cy="5276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9150" y="1549384"/>
              <a:ext cx="6292850" cy="50197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75350" y="1625600"/>
              <a:ext cx="6216650" cy="4787900"/>
            </a:xfrm>
            <a:custGeom>
              <a:avLst/>
              <a:gdLst/>
              <a:ahLst/>
              <a:cxnLst/>
              <a:rect l="l" t="t" r="r" b="b"/>
              <a:pathLst>
                <a:path w="6216650" h="4787900">
                  <a:moveTo>
                    <a:pt x="6125845" y="0"/>
                  </a:moveTo>
                  <a:lnTo>
                    <a:pt x="90804" y="0"/>
                  </a:lnTo>
                  <a:lnTo>
                    <a:pt x="55453" y="7133"/>
                  </a:lnTo>
                  <a:lnTo>
                    <a:pt x="26590" y="26590"/>
                  </a:lnTo>
                  <a:lnTo>
                    <a:pt x="7133" y="55453"/>
                  </a:lnTo>
                  <a:lnTo>
                    <a:pt x="0" y="90804"/>
                  </a:lnTo>
                  <a:lnTo>
                    <a:pt x="0" y="4697069"/>
                  </a:lnTo>
                  <a:lnTo>
                    <a:pt x="7133" y="4732425"/>
                  </a:lnTo>
                  <a:lnTo>
                    <a:pt x="26590" y="4761296"/>
                  </a:lnTo>
                  <a:lnTo>
                    <a:pt x="55453" y="4780762"/>
                  </a:lnTo>
                  <a:lnTo>
                    <a:pt x="90804" y="4787900"/>
                  </a:lnTo>
                  <a:lnTo>
                    <a:pt x="6125845" y="4787900"/>
                  </a:lnTo>
                  <a:lnTo>
                    <a:pt x="6161196" y="4780762"/>
                  </a:lnTo>
                  <a:lnTo>
                    <a:pt x="6190059" y="4761296"/>
                  </a:lnTo>
                  <a:lnTo>
                    <a:pt x="6209516" y="4732425"/>
                  </a:lnTo>
                  <a:lnTo>
                    <a:pt x="6216650" y="4697069"/>
                  </a:lnTo>
                  <a:lnTo>
                    <a:pt x="6216650" y="90804"/>
                  </a:lnTo>
                  <a:lnTo>
                    <a:pt x="6209516" y="55453"/>
                  </a:lnTo>
                  <a:lnTo>
                    <a:pt x="6190059" y="26590"/>
                  </a:lnTo>
                  <a:lnTo>
                    <a:pt x="6161196" y="7133"/>
                  </a:lnTo>
                  <a:lnTo>
                    <a:pt x="6125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0400" y="1384300"/>
              <a:ext cx="6451599" cy="52768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5700" y="1847850"/>
              <a:ext cx="5956299" cy="42926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501F41-2A08-192B-5EC2-CA2EEF73139A}"/>
              </a:ext>
            </a:extLst>
          </p:cNvPr>
          <p:cNvSpPr txBox="1"/>
          <p:nvPr/>
        </p:nvSpPr>
        <p:spPr>
          <a:xfrm>
            <a:off x="1219200" y="304800"/>
            <a:ext cx="1028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USE WORKBOOKS TO POWER INTERACTIVE DASHBOARDS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55858-9937-F6A8-5769-5F7F67144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11110152" cy="47971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3501EB-A9F5-CDBE-BA5E-EE30105E946E}"/>
              </a:ext>
            </a:extLst>
          </p:cNvPr>
          <p:cNvSpPr txBox="1"/>
          <p:nvPr/>
        </p:nvSpPr>
        <p:spPr>
          <a:xfrm>
            <a:off x="1905000" y="304800"/>
            <a:ext cx="792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WORBOOKS : INTERACTIVE DASHBOARDING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31800" y="1371600"/>
            <a:ext cx="11303000" cy="4927600"/>
            <a:chOff x="431800" y="1371600"/>
            <a:chExt cx="11303000" cy="492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39" y="1409119"/>
              <a:ext cx="11110152" cy="47971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800" y="1371600"/>
              <a:ext cx="11303000" cy="49276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804F3B0-454C-2844-83F6-2B6587F53A7A}"/>
              </a:ext>
            </a:extLst>
          </p:cNvPr>
          <p:cNvSpPr txBox="1"/>
          <p:nvPr/>
        </p:nvSpPr>
        <p:spPr>
          <a:xfrm>
            <a:off x="2438400" y="228600"/>
            <a:ext cx="662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WORKBOOKS : FULL CUSTOMIZATION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10E3E-81A4-A59C-B4BC-40F4BFCBA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18"/>
          <p:cNvGrpSpPr/>
          <p:nvPr/>
        </p:nvGrpSpPr>
        <p:grpSpPr>
          <a:xfrm>
            <a:off x="431800" y="1371600"/>
            <a:ext cx="11303000" cy="4927600"/>
            <a:chOff x="431800" y="1371600"/>
            <a:chExt cx="11303000" cy="49276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39" y="1409119"/>
              <a:ext cx="11110152" cy="47971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800" y="1371600"/>
              <a:ext cx="11303000" cy="4927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1371600"/>
              <a:ext cx="11195050" cy="4927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CF46C7F-B310-2F58-8BF7-F625981EB55D}"/>
              </a:ext>
            </a:extLst>
          </p:cNvPr>
          <p:cNvSpPr txBox="1"/>
          <p:nvPr/>
        </p:nvSpPr>
        <p:spPr>
          <a:xfrm>
            <a:off x="3581400" y="304800"/>
            <a:ext cx="449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CHART SEARCH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278F4-C0C0-776D-406F-9FB35E181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1800" y="0"/>
            <a:ext cx="2371725" cy="4232275"/>
            <a:chOff x="431800" y="0"/>
            <a:chExt cx="2371725" cy="4232275"/>
          </a:xfrm>
        </p:grpSpPr>
        <p:sp>
          <p:nvSpPr>
            <p:cNvPr id="3" name="object 3"/>
            <p:cNvSpPr/>
            <p:nvPr/>
          </p:nvSpPr>
          <p:spPr>
            <a:xfrm>
              <a:off x="857250" y="1651000"/>
              <a:ext cx="951230" cy="560705"/>
            </a:xfrm>
            <a:custGeom>
              <a:avLst/>
              <a:gdLst/>
              <a:ahLst/>
              <a:cxnLst/>
              <a:rect l="l" t="t" r="r" b="b"/>
              <a:pathLst>
                <a:path w="951230" h="560705">
                  <a:moveTo>
                    <a:pt x="950849" y="0"/>
                  </a:moveTo>
                  <a:lnTo>
                    <a:pt x="0" y="56070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800" y="1784350"/>
              <a:ext cx="876350" cy="8826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0550" y="1943100"/>
              <a:ext cx="488950" cy="495300"/>
            </a:xfrm>
            <a:custGeom>
              <a:avLst/>
              <a:gdLst/>
              <a:ahLst/>
              <a:cxnLst/>
              <a:rect l="l" t="t" r="r" b="b"/>
              <a:pathLst>
                <a:path w="488950" h="495300">
                  <a:moveTo>
                    <a:pt x="244475" y="0"/>
                  </a:moveTo>
                  <a:lnTo>
                    <a:pt x="195206" y="5031"/>
                  </a:lnTo>
                  <a:lnTo>
                    <a:pt x="149316" y="19460"/>
                  </a:lnTo>
                  <a:lnTo>
                    <a:pt x="107789" y="42293"/>
                  </a:lnTo>
                  <a:lnTo>
                    <a:pt x="71607" y="72532"/>
                  </a:lnTo>
                  <a:lnTo>
                    <a:pt x="41754" y="109184"/>
                  </a:lnTo>
                  <a:lnTo>
                    <a:pt x="19212" y="151251"/>
                  </a:lnTo>
                  <a:lnTo>
                    <a:pt x="4967" y="197738"/>
                  </a:lnTo>
                  <a:lnTo>
                    <a:pt x="0" y="247650"/>
                  </a:lnTo>
                  <a:lnTo>
                    <a:pt x="4967" y="297561"/>
                  </a:lnTo>
                  <a:lnTo>
                    <a:pt x="19212" y="344048"/>
                  </a:lnTo>
                  <a:lnTo>
                    <a:pt x="41754" y="386115"/>
                  </a:lnTo>
                  <a:lnTo>
                    <a:pt x="71607" y="422767"/>
                  </a:lnTo>
                  <a:lnTo>
                    <a:pt x="107789" y="453006"/>
                  </a:lnTo>
                  <a:lnTo>
                    <a:pt x="149316" y="475839"/>
                  </a:lnTo>
                  <a:lnTo>
                    <a:pt x="195206" y="490268"/>
                  </a:lnTo>
                  <a:lnTo>
                    <a:pt x="244475" y="495300"/>
                  </a:lnTo>
                  <a:lnTo>
                    <a:pt x="293743" y="490268"/>
                  </a:lnTo>
                  <a:lnTo>
                    <a:pt x="339633" y="475839"/>
                  </a:lnTo>
                  <a:lnTo>
                    <a:pt x="381160" y="453006"/>
                  </a:lnTo>
                  <a:lnTo>
                    <a:pt x="417342" y="422767"/>
                  </a:lnTo>
                  <a:lnTo>
                    <a:pt x="447195" y="386115"/>
                  </a:lnTo>
                  <a:lnTo>
                    <a:pt x="469737" y="344048"/>
                  </a:lnTo>
                  <a:lnTo>
                    <a:pt x="483982" y="297561"/>
                  </a:lnTo>
                  <a:lnTo>
                    <a:pt x="488950" y="247650"/>
                  </a:lnTo>
                  <a:lnTo>
                    <a:pt x="483982" y="197738"/>
                  </a:lnTo>
                  <a:lnTo>
                    <a:pt x="469737" y="151251"/>
                  </a:lnTo>
                  <a:lnTo>
                    <a:pt x="447195" y="109184"/>
                  </a:lnTo>
                  <a:lnTo>
                    <a:pt x="417342" y="72532"/>
                  </a:lnTo>
                  <a:lnTo>
                    <a:pt x="381160" y="42293"/>
                  </a:lnTo>
                  <a:lnTo>
                    <a:pt x="339633" y="19460"/>
                  </a:lnTo>
                  <a:lnTo>
                    <a:pt x="293743" y="5031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850" y="654050"/>
              <a:ext cx="1160145" cy="932815"/>
            </a:xfrm>
            <a:custGeom>
              <a:avLst/>
              <a:gdLst/>
              <a:ahLst/>
              <a:cxnLst/>
              <a:rect l="l" t="t" r="r" b="b"/>
              <a:pathLst>
                <a:path w="1160145" h="932815">
                  <a:moveTo>
                    <a:pt x="0" y="0"/>
                  </a:moveTo>
                  <a:lnTo>
                    <a:pt x="1159637" y="93281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0"/>
              <a:ext cx="156210" cy="585470"/>
            </a:xfrm>
            <a:custGeom>
              <a:avLst/>
              <a:gdLst/>
              <a:ahLst/>
              <a:cxnLst/>
              <a:rect l="l" t="t" r="r" b="b"/>
              <a:pathLst>
                <a:path w="156209" h="585470">
                  <a:moveTo>
                    <a:pt x="0" y="585215"/>
                  </a:moveTo>
                  <a:lnTo>
                    <a:pt x="156183" y="0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650" y="723900"/>
              <a:ext cx="882650" cy="8826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1400" y="8826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350" y="996950"/>
              <a:ext cx="292100" cy="273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750" y="1409700"/>
              <a:ext cx="396875" cy="396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4910" y="1521227"/>
              <a:ext cx="178014" cy="1781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900" y="419100"/>
              <a:ext cx="396875" cy="390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118" y="526561"/>
              <a:ext cx="178064" cy="1780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000" y="2679700"/>
              <a:ext cx="1533525" cy="15398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71600" y="2781300"/>
              <a:ext cx="1282700" cy="1289050"/>
            </a:xfrm>
            <a:custGeom>
              <a:avLst/>
              <a:gdLst/>
              <a:ahLst/>
              <a:cxnLst/>
              <a:rect l="l" t="t" r="r" b="b"/>
              <a:pathLst>
                <a:path w="1282700" h="1289050">
                  <a:moveTo>
                    <a:pt x="641350" y="0"/>
                  </a:moveTo>
                  <a:lnTo>
                    <a:pt x="593485" y="1767"/>
                  </a:lnTo>
                  <a:lnTo>
                    <a:pt x="546577" y="6987"/>
                  </a:lnTo>
                  <a:lnTo>
                    <a:pt x="500747" y="15535"/>
                  </a:lnTo>
                  <a:lnTo>
                    <a:pt x="456121" y="27286"/>
                  </a:lnTo>
                  <a:lnTo>
                    <a:pt x="412822" y="42116"/>
                  </a:lnTo>
                  <a:lnTo>
                    <a:pt x="370975" y="59900"/>
                  </a:lnTo>
                  <a:lnTo>
                    <a:pt x="330703" y="80513"/>
                  </a:lnTo>
                  <a:lnTo>
                    <a:pt x="292130" y="103831"/>
                  </a:lnTo>
                  <a:lnTo>
                    <a:pt x="255381" y="129730"/>
                  </a:lnTo>
                  <a:lnTo>
                    <a:pt x="220579" y="158084"/>
                  </a:lnTo>
                  <a:lnTo>
                    <a:pt x="187848" y="188769"/>
                  </a:lnTo>
                  <a:lnTo>
                    <a:pt x="157313" y="221661"/>
                  </a:lnTo>
                  <a:lnTo>
                    <a:pt x="129098" y="256634"/>
                  </a:lnTo>
                  <a:lnTo>
                    <a:pt x="103326" y="293565"/>
                  </a:lnTo>
                  <a:lnTo>
                    <a:pt x="80122" y="332329"/>
                  </a:lnTo>
                  <a:lnTo>
                    <a:pt x="59609" y="372801"/>
                  </a:lnTo>
                  <a:lnTo>
                    <a:pt x="41912" y="414856"/>
                  </a:lnTo>
                  <a:lnTo>
                    <a:pt x="27154" y="458370"/>
                  </a:lnTo>
                  <a:lnTo>
                    <a:pt x="15460" y="503219"/>
                  </a:lnTo>
                  <a:lnTo>
                    <a:pt x="6953" y="549277"/>
                  </a:lnTo>
                  <a:lnTo>
                    <a:pt x="1759" y="596420"/>
                  </a:lnTo>
                  <a:lnTo>
                    <a:pt x="0" y="644525"/>
                  </a:lnTo>
                  <a:lnTo>
                    <a:pt x="1759" y="692629"/>
                  </a:lnTo>
                  <a:lnTo>
                    <a:pt x="6953" y="739772"/>
                  </a:lnTo>
                  <a:lnTo>
                    <a:pt x="15460" y="785830"/>
                  </a:lnTo>
                  <a:lnTo>
                    <a:pt x="27154" y="830679"/>
                  </a:lnTo>
                  <a:lnTo>
                    <a:pt x="41912" y="874193"/>
                  </a:lnTo>
                  <a:lnTo>
                    <a:pt x="59609" y="916248"/>
                  </a:lnTo>
                  <a:lnTo>
                    <a:pt x="80122" y="956720"/>
                  </a:lnTo>
                  <a:lnTo>
                    <a:pt x="103326" y="995484"/>
                  </a:lnTo>
                  <a:lnTo>
                    <a:pt x="129098" y="1032415"/>
                  </a:lnTo>
                  <a:lnTo>
                    <a:pt x="157313" y="1067388"/>
                  </a:lnTo>
                  <a:lnTo>
                    <a:pt x="187848" y="1100280"/>
                  </a:lnTo>
                  <a:lnTo>
                    <a:pt x="220579" y="1130965"/>
                  </a:lnTo>
                  <a:lnTo>
                    <a:pt x="255381" y="1159319"/>
                  </a:lnTo>
                  <a:lnTo>
                    <a:pt x="292130" y="1185218"/>
                  </a:lnTo>
                  <a:lnTo>
                    <a:pt x="330703" y="1208536"/>
                  </a:lnTo>
                  <a:lnTo>
                    <a:pt x="370975" y="1229149"/>
                  </a:lnTo>
                  <a:lnTo>
                    <a:pt x="412822" y="1246933"/>
                  </a:lnTo>
                  <a:lnTo>
                    <a:pt x="456121" y="1261763"/>
                  </a:lnTo>
                  <a:lnTo>
                    <a:pt x="500747" y="1273514"/>
                  </a:lnTo>
                  <a:lnTo>
                    <a:pt x="546577" y="1282062"/>
                  </a:lnTo>
                  <a:lnTo>
                    <a:pt x="593485" y="1287282"/>
                  </a:lnTo>
                  <a:lnTo>
                    <a:pt x="641350" y="1289050"/>
                  </a:lnTo>
                  <a:lnTo>
                    <a:pt x="689214" y="1287282"/>
                  </a:lnTo>
                  <a:lnTo>
                    <a:pt x="736122" y="1282062"/>
                  </a:lnTo>
                  <a:lnTo>
                    <a:pt x="781952" y="1273514"/>
                  </a:lnTo>
                  <a:lnTo>
                    <a:pt x="826578" y="1261763"/>
                  </a:lnTo>
                  <a:lnTo>
                    <a:pt x="869877" y="1246933"/>
                  </a:lnTo>
                  <a:lnTo>
                    <a:pt x="911724" y="1229149"/>
                  </a:lnTo>
                  <a:lnTo>
                    <a:pt x="951996" y="1208536"/>
                  </a:lnTo>
                  <a:lnTo>
                    <a:pt x="990569" y="1185218"/>
                  </a:lnTo>
                  <a:lnTo>
                    <a:pt x="1027318" y="1159319"/>
                  </a:lnTo>
                  <a:lnTo>
                    <a:pt x="1062120" y="1130965"/>
                  </a:lnTo>
                  <a:lnTo>
                    <a:pt x="1094851" y="1100280"/>
                  </a:lnTo>
                  <a:lnTo>
                    <a:pt x="1125386" y="1067388"/>
                  </a:lnTo>
                  <a:lnTo>
                    <a:pt x="1153601" y="1032415"/>
                  </a:lnTo>
                  <a:lnTo>
                    <a:pt x="1179373" y="995484"/>
                  </a:lnTo>
                  <a:lnTo>
                    <a:pt x="1202577" y="956720"/>
                  </a:lnTo>
                  <a:lnTo>
                    <a:pt x="1223090" y="916248"/>
                  </a:lnTo>
                  <a:lnTo>
                    <a:pt x="1240787" y="874193"/>
                  </a:lnTo>
                  <a:lnTo>
                    <a:pt x="1255545" y="830679"/>
                  </a:lnTo>
                  <a:lnTo>
                    <a:pt x="1267239" y="785830"/>
                  </a:lnTo>
                  <a:lnTo>
                    <a:pt x="1275746" y="739772"/>
                  </a:lnTo>
                  <a:lnTo>
                    <a:pt x="1280940" y="692629"/>
                  </a:lnTo>
                  <a:lnTo>
                    <a:pt x="1282700" y="644525"/>
                  </a:lnTo>
                  <a:lnTo>
                    <a:pt x="1280940" y="596420"/>
                  </a:lnTo>
                  <a:lnTo>
                    <a:pt x="1275746" y="549277"/>
                  </a:lnTo>
                  <a:lnTo>
                    <a:pt x="1267239" y="503219"/>
                  </a:lnTo>
                  <a:lnTo>
                    <a:pt x="1255545" y="458370"/>
                  </a:lnTo>
                  <a:lnTo>
                    <a:pt x="1240787" y="414856"/>
                  </a:lnTo>
                  <a:lnTo>
                    <a:pt x="1223090" y="372801"/>
                  </a:lnTo>
                  <a:lnTo>
                    <a:pt x="1202577" y="332329"/>
                  </a:lnTo>
                  <a:lnTo>
                    <a:pt x="1179373" y="293565"/>
                  </a:lnTo>
                  <a:lnTo>
                    <a:pt x="1153601" y="256634"/>
                  </a:lnTo>
                  <a:lnTo>
                    <a:pt x="1125386" y="221661"/>
                  </a:lnTo>
                  <a:lnTo>
                    <a:pt x="1094851" y="188769"/>
                  </a:lnTo>
                  <a:lnTo>
                    <a:pt x="1062120" y="158084"/>
                  </a:lnTo>
                  <a:lnTo>
                    <a:pt x="1027318" y="129730"/>
                  </a:lnTo>
                  <a:lnTo>
                    <a:pt x="990569" y="103831"/>
                  </a:lnTo>
                  <a:lnTo>
                    <a:pt x="951996" y="80513"/>
                  </a:lnTo>
                  <a:lnTo>
                    <a:pt x="911724" y="59900"/>
                  </a:lnTo>
                  <a:lnTo>
                    <a:pt x="869877" y="42116"/>
                  </a:lnTo>
                  <a:lnTo>
                    <a:pt x="826578" y="27286"/>
                  </a:lnTo>
                  <a:lnTo>
                    <a:pt x="781952" y="15535"/>
                  </a:lnTo>
                  <a:lnTo>
                    <a:pt x="736122" y="6987"/>
                  </a:lnTo>
                  <a:lnTo>
                    <a:pt x="689214" y="1767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2750" y="3079750"/>
              <a:ext cx="654050" cy="654050"/>
            </a:xfrm>
            <a:custGeom>
              <a:avLst/>
              <a:gdLst/>
              <a:ahLst/>
              <a:cxnLst/>
              <a:rect l="l" t="t" r="r" b="b"/>
              <a:pathLst>
                <a:path w="654050" h="654050">
                  <a:moveTo>
                    <a:pt x="0" y="654050"/>
                  </a:moveTo>
                  <a:lnTo>
                    <a:pt x="533400" y="654050"/>
                  </a:lnTo>
                  <a:lnTo>
                    <a:pt x="533400" y="273050"/>
                  </a:lnTo>
                  <a:lnTo>
                    <a:pt x="0" y="273050"/>
                  </a:lnTo>
                  <a:lnTo>
                    <a:pt x="0" y="654050"/>
                  </a:lnTo>
                  <a:close/>
                </a:path>
                <a:path w="654050" h="654050">
                  <a:moveTo>
                    <a:pt x="177800" y="273050"/>
                  </a:moveTo>
                  <a:lnTo>
                    <a:pt x="177800" y="654050"/>
                  </a:lnTo>
                </a:path>
                <a:path w="654050" h="654050">
                  <a:moveTo>
                    <a:pt x="355600" y="273050"/>
                  </a:moveTo>
                  <a:lnTo>
                    <a:pt x="355600" y="654050"/>
                  </a:lnTo>
                </a:path>
                <a:path w="654050" h="654050">
                  <a:moveTo>
                    <a:pt x="0" y="368300"/>
                  </a:moveTo>
                  <a:lnTo>
                    <a:pt x="533400" y="368300"/>
                  </a:lnTo>
                </a:path>
                <a:path w="654050" h="654050">
                  <a:moveTo>
                    <a:pt x="0" y="463550"/>
                  </a:moveTo>
                  <a:lnTo>
                    <a:pt x="533400" y="463550"/>
                  </a:lnTo>
                </a:path>
                <a:path w="654050" h="654050">
                  <a:moveTo>
                    <a:pt x="0" y="558800"/>
                  </a:moveTo>
                  <a:lnTo>
                    <a:pt x="533400" y="558800"/>
                  </a:lnTo>
                </a:path>
                <a:path w="654050" h="654050">
                  <a:moveTo>
                    <a:pt x="127000" y="218186"/>
                  </a:moveTo>
                  <a:lnTo>
                    <a:pt x="147018" y="186922"/>
                  </a:lnTo>
                  <a:lnTo>
                    <a:pt x="174085" y="161623"/>
                  </a:lnTo>
                  <a:lnTo>
                    <a:pt x="206438" y="143873"/>
                  </a:lnTo>
                  <a:lnTo>
                    <a:pt x="242316" y="135254"/>
                  </a:lnTo>
                  <a:lnTo>
                    <a:pt x="256690" y="92025"/>
                  </a:lnTo>
                  <a:lnTo>
                    <a:pt x="281690" y="54836"/>
                  </a:lnTo>
                  <a:lnTo>
                    <a:pt x="315504" y="25737"/>
                  </a:lnTo>
                  <a:lnTo>
                    <a:pt x="356323" y="6775"/>
                  </a:lnTo>
                  <a:lnTo>
                    <a:pt x="402336" y="0"/>
                  </a:lnTo>
                  <a:lnTo>
                    <a:pt x="445403" y="5864"/>
                  </a:lnTo>
                  <a:lnTo>
                    <a:pt x="484152" y="22403"/>
                  </a:lnTo>
                  <a:lnTo>
                    <a:pt x="517017" y="48037"/>
                  </a:lnTo>
                  <a:lnTo>
                    <a:pt x="542431" y="81185"/>
                  </a:lnTo>
                  <a:lnTo>
                    <a:pt x="558828" y="120267"/>
                  </a:lnTo>
                  <a:lnTo>
                    <a:pt x="564642" y="163702"/>
                  </a:lnTo>
                  <a:lnTo>
                    <a:pt x="564229" y="170864"/>
                  </a:lnTo>
                  <a:lnTo>
                    <a:pt x="563149" y="178228"/>
                  </a:lnTo>
                  <a:lnTo>
                    <a:pt x="561641" y="186045"/>
                  </a:lnTo>
                  <a:lnTo>
                    <a:pt x="559943" y="194563"/>
                  </a:lnTo>
                  <a:lnTo>
                    <a:pt x="597471" y="205948"/>
                  </a:lnTo>
                  <a:lnTo>
                    <a:pt x="627284" y="230679"/>
                  </a:lnTo>
                  <a:lnTo>
                    <a:pt x="646953" y="265197"/>
                  </a:lnTo>
                  <a:lnTo>
                    <a:pt x="654050" y="305942"/>
                  </a:lnTo>
                  <a:lnTo>
                    <a:pt x="649414" y="340330"/>
                  </a:lnTo>
                  <a:lnTo>
                    <a:pt x="636396" y="370919"/>
                  </a:lnTo>
                  <a:lnTo>
                    <a:pt x="616330" y="395722"/>
                  </a:lnTo>
                  <a:lnTo>
                    <a:pt x="590550" y="412750"/>
                  </a:lnTo>
                </a:path>
              </a:pathLst>
            </a:custGeom>
            <a:ln w="2540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838" y="2096389"/>
              <a:ext cx="335470" cy="2080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8632" y="2076620"/>
              <a:ext cx="396875" cy="222250"/>
            </a:xfrm>
            <a:custGeom>
              <a:avLst/>
              <a:gdLst/>
              <a:ahLst/>
              <a:cxnLst/>
              <a:rect l="l" t="t" r="r" b="b"/>
              <a:pathLst>
                <a:path w="396875" h="222250">
                  <a:moveTo>
                    <a:pt x="321868" y="171406"/>
                  </a:moveTo>
                  <a:lnTo>
                    <a:pt x="328174" y="175073"/>
                  </a:lnTo>
                  <a:lnTo>
                    <a:pt x="334821" y="177692"/>
                  </a:lnTo>
                  <a:lnTo>
                    <a:pt x="341808" y="179264"/>
                  </a:lnTo>
                  <a:lnTo>
                    <a:pt x="349135" y="179788"/>
                  </a:lnTo>
                  <a:lnTo>
                    <a:pt x="367646" y="176035"/>
                  </a:lnTo>
                  <a:lnTo>
                    <a:pt x="382663" y="165770"/>
                  </a:lnTo>
                  <a:lnTo>
                    <a:pt x="392737" y="150481"/>
                  </a:lnTo>
                  <a:lnTo>
                    <a:pt x="396417" y="131655"/>
                  </a:lnTo>
                  <a:lnTo>
                    <a:pt x="392737" y="112829"/>
                  </a:lnTo>
                  <a:lnTo>
                    <a:pt x="382663" y="97539"/>
                  </a:lnTo>
                  <a:lnTo>
                    <a:pt x="367646" y="87274"/>
                  </a:lnTo>
                  <a:lnTo>
                    <a:pt x="349135" y="83522"/>
                  </a:lnTo>
                  <a:lnTo>
                    <a:pt x="349135" y="82633"/>
                  </a:lnTo>
                  <a:lnTo>
                    <a:pt x="346877" y="72259"/>
                  </a:lnTo>
                  <a:lnTo>
                    <a:pt x="337204" y="49645"/>
                  </a:lnTo>
                  <a:lnTo>
                    <a:pt x="315767" y="27555"/>
                  </a:lnTo>
                  <a:lnTo>
                    <a:pt x="278218" y="18752"/>
                  </a:lnTo>
                  <a:lnTo>
                    <a:pt x="272566" y="13771"/>
                  </a:lnTo>
                  <a:lnTo>
                    <a:pt x="256855" y="4623"/>
                  </a:lnTo>
                  <a:lnTo>
                    <a:pt x="232961" y="0"/>
                  </a:lnTo>
                  <a:lnTo>
                    <a:pt x="202755" y="8592"/>
                  </a:lnTo>
                  <a:lnTo>
                    <a:pt x="195979" y="5012"/>
                  </a:lnTo>
                  <a:lnTo>
                    <a:pt x="178547" y="813"/>
                  </a:lnTo>
                  <a:lnTo>
                    <a:pt x="154808" y="5806"/>
                  </a:lnTo>
                  <a:lnTo>
                    <a:pt x="129108" y="29801"/>
                  </a:lnTo>
                  <a:lnTo>
                    <a:pt x="119434" y="27007"/>
                  </a:lnTo>
                  <a:lnTo>
                    <a:pt x="97402" y="26213"/>
                  </a:lnTo>
                  <a:lnTo>
                    <a:pt x="73494" y="38802"/>
                  </a:lnTo>
                  <a:lnTo>
                    <a:pt x="58191" y="76156"/>
                  </a:lnTo>
                  <a:lnTo>
                    <a:pt x="49482" y="78732"/>
                  </a:lnTo>
                  <a:lnTo>
                    <a:pt x="30119" y="87808"/>
                  </a:lnTo>
                  <a:lnTo>
                    <a:pt x="10244" y="105409"/>
                  </a:lnTo>
                  <a:lnTo>
                    <a:pt x="0" y="133560"/>
                  </a:lnTo>
                  <a:lnTo>
                    <a:pt x="4506" y="163643"/>
                  </a:lnTo>
                  <a:lnTo>
                    <a:pt x="21029" y="184392"/>
                  </a:lnTo>
                  <a:lnTo>
                    <a:pt x="45903" y="191281"/>
                  </a:lnTo>
                  <a:lnTo>
                    <a:pt x="75463" y="179788"/>
                  </a:lnTo>
                  <a:lnTo>
                    <a:pt x="80777" y="186356"/>
                  </a:lnTo>
                  <a:lnTo>
                    <a:pt x="95469" y="198997"/>
                  </a:lnTo>
                  <a:lnTo>
                    <a:pt x="117661" y="207113"/>
                  </a:lnTo>
                  <a:lnTo>
                    <a:pt x="145478" y="200108"/>
                  </a:lnTo>
                  <a:lnTo>
                    <a:pt x="154399" y="207635"/>
                  </a:lnTo>
                  <a:lnTo>
                    <a:pt x="177299" y="220031"/>
                  </a:lnTo>
                  <a:lnTo>
                    <a:pt x="208384" y="222021"/>
                  </a:lnTo>
                  <a:lnTo>
                    <a:pt x="241858" y="198330"/>
                  </a:lnTo>
                  <a:lnTo>
                    <a:pt x="250650" y="204017"/>
                  </a:lnTo>
                  <a:lnTo>
                    <a:pt x="271972" y="211252"/>
                  </a:lnTo>
                  <a:lnTo>
                    <a:pt x="298239" y="205295"/>
                  </a:lnTo>
                  <a:lnTo>
                    <a:pt x="321868" y="171406"/>
                  </a:lnTo>
                  <a:close/>
                </a:path>
              </a:pathLst>
            </a:custGeom>
            <a:ln w="1270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64866" y="3067367"/>
            <a:ext cx="62791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chemeClr val="bg1"/>
                </a:solidFill>
              </a:rPr>
              <a:t>DEMO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2950" y="4330700"/>
            <a:ext cx="1517650" cy="2124075"/>
            <a:chOff x="742950" y="4330700"/>
            <a:chExt cx="1517650" cy="212407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5238750"/>
              <a:ext cx="882650" cy="8826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01700" y="53975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558" y="5557392"/>
              <a:ext cx="171932" cy="1754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12825" y="5502275"/>
              <a:ext cx="186690" cy="272415"/>
            </a:xfrm>
            <a:custGeom>
              <a:avLst/>
              <a:gdLst/>
              <a:ahLst/>
              <a:cxnLst/>
              <a:rect l="l" t="t" r="r" b="b"/>
              <a:pathLst>
                <a:path w="186690" h="272414">
                  <a:moveTo>
                    <a:pt x="186270" y="8128"/>
                  </a:moveTo>
                  <a:lnTo>
                    <a:pt x="174916" y="4554"/>
                  </a:lnTo>
                  <a:lnTo>
                    <a:pt x="163314" y="2016"/>
                  </a:lnTo>
                  <a:lnTo>
                    <a:pt x="151546" y="502"/>
                  </a:lnTo>
                  <a:lnTo>
                    <a:pt x="139700" y="0"/>
                  </a:lnTo>
                  <a:lnTo>
                    <a:pt x="95481" y="7263"/>
                  </a:lnTo>
                  <a:lnTo>
                    <a:pt x="57124" y="27505"/>
                  </a:lnTo>
                  <a:lnTo>
                    <a:pt x="26906" y="58402"/>
                  </a:lnTo>
                  <a:lnTo>
                    <a:pt x="7106" y="97633"/>
                  </a:lnTo>
                  <a:lnTo>
                    <a:pt x="0" y="142875"/>
                  </a:lnTo>
                  <a:lnTo>
                    <a:pt x="5821" y="184067"/>
                  </a:lnTo>
                  <a:lnTo>
                    <a:pt x="22186" y="220376"/>
                  </a:lnTo>
                  <a:lnTo>
                    <a:pt x="47448" y="250284"/>
                  </a:lnTo>
                  <a:lnTo>
                    <a:pt x="79959" y="272275"/>
                  </a:lnTo>
                </a:path>
              </a:pathLst>
            </a:custGeom>
            <a:ln w="19049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747" y="5507989"/>
              <a:ext cx="251002" cy="2895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950" y="4330700"/>
              <a:ext cx="882650" cy="882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36700" y="44894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0525" y="4606925"/>
              <a:ext cx="260350" cy="266700"/>
            </a:xfrm>
            <a:custGeom>
              <a:avLst/>
              <a:gdLst/>
              <a:ahLst/>
              <a:cxnLst/>
              <a:rect l="l" t="t" r="r" b="b"/>
              <a:pathLst>
                <a:path w="260350" h="266700">
                  <a:moveTo>
                    <a:pt x="236219" y="56261"/>
                  </a:moveTo>
                  <a:lnTo>
                    <a:pt x="246366" y="73396"/>
                  </a:lnTo>
                  <a:lnTo>
                    <a:pt x="253952" y="92186"/>
                  </a:lnTo>
                  <a:lnTo>
                    <a:pt x="258704" y="112285"/>
                  </a:lnTo>
                  <a:lnTo>
                    <a:pt x="260350" y="133350"/>
                  </a:lnTo>
                  <a:lnTo>
                    <a:pt x="253675" y="175357"/>
                  </a:lnTo>
                  <a:lnTo>
                    <a:pt x="235120" y="211945"/>
                  </a:lnTo>
                  <a:lnTo>
                    <a:pt x="206885" y="240865"/>
                  </a:lnTo>
                  <a:lnTo>
                    <a:pt x="171169" y="259866"/>
                  </a:lnTo>
                  <a:lnTo>
                    <a:pt x="130175" y="266700"/>
                  </a:lnTo>
                  <a:lnTo>
                    <a:pt x="89180" y="259866"/>
                  </a:lnTo>
                  <a:lnTo>
                    <a:pt x="53464" y="240865"/>
                  </a:lnTo>
                  <a:lnTo>
                    <a:pt x="25229" y="211945"/>
                  </a:lnTo>
                  <a:lnTo>
                    <a:pt x="6674" y="175357"/>
                  </a:lnTo>
                  <a:lnTo>
                    <a:pt x="0" y="133350"/>
                  </a:lnTo>
                  <a:lnTo>
                    <a:pt x="6674" y="91342"/>
                  </a:lnTo>
                  <a:lnTo>
                    <a:pt x="25229" y="54754"/>
                  </a:lnTo>
                  <a:lnTo>
                    <a:pt x="53464" y="25834"/>
                  </a:lnTo>
                  <a:lnTo>
                    <a:pt x="89180" y="6833"/>
                  </a:lnTo>
                  <a:lnTo>
                    <a:pt x="130175" y="0"/>
                  </a:lnTo>
                  <a:lnTo>
                    <a:pt x="150020" y="1557"/>
                  </a:lnTo>
                  <a:lnTo>
                    <a:pt x="168830" y="6080"/>
                  </a:lnTo>
                  <a:lnTo>
                    <a:pt x="186378" y="13340"/>
                  </a:lnTo>
                  <a:lnTo>
                    <a:pt x="202437" y="23113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5228" y="4605147"/>
              <a:ext cx="216153" cy="2225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4350" y="6057900"/>
              <a:ext cx="390525" cy="3968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1538" y="6169660"/>
              <a:ext cx="178943" cy="17899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58750" y="4800600"/>
            <a:ext cx="409575" cy="409575"/>
            <a:chOff x="158750" y="4800600"/>
            <a:chExt cx="409575" cy="409575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50" y="4800600"/>
              <a:ext cx="409575" cy="4095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336" y="4916578"/>
              <a:ext cx="179298" cy="17926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65100" y="2832100"/>
            <a:ext cx="396875" cy="390525"/>
            <a:chOff x="165100" y="2832100"/>
            <a:chExt cx="396875" cy="390525"/>
          </a:xfrm>
        </p:grpSpPr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100" y="2832100"/>
              <a:ext cx="396875" cy="3905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828" y="2938420"/>
              <a:ext cx="178064" cy="17813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CAB2B85-136D-7A50-B04A-18C2C8623B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9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1800" y="0"/>
            <a:ext cx="2371725" cy="4232275"/>
            <a:chOff x="431800" y="0"/>
            <a:chExt cx="2371725" cy="4232275"/>
          </a:xfrm>
        </p:grpSpPr>
        <p:sp>
          <p:nvSpPr>
            <p:cNvPr id="3" name="object 3"/>
            <p:cNvSpPr/>
            <p:nvPr/>
          </p:nvSpPr>
          <p:spPr>
            <a:xfrm>
              <a:off x="857250" y="1651000"/>
              <a:ext cx="951230" cy="560705"/>
            </a:xfrm>
            <a:custGeom>
              <a:avLst/>
              <a:gdLst/>
              <a:ahLst/>
              <a:cxnLst/>
              <a:rect l="l" t="t" r="r" b="b"/>
              <a:pathLst>
                <a:path w="951230" h="560705">
                  <a:moveTo>
                    <a:pt x="950849" y="0"/>
                  </a:moveTo>
                  <a:lnTo>
                    <a:pt x="0" y="56070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800" y="1784350"/>
              <a:ext cx="876350" cy="8826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0550" y="1943100"/>
              <a:ext cx="488950" cy="495300"/>
            </a:xfrm>
            <a:custGeom>
              <a:avLst/>
              <a:gdLst/>
              <a:ahLst/>
              <a:cxnLst/>
              <a:rect l="l" t="t" r="r" b="b"/>
              <a:pathLst>
                <a:path w="488950" h="495300">
                  <a:moveTo>
                    <a:pt x="244475" y="0"/>
                  </a:moveTo>
                  <a:lnTo>
                    <a:pt x="195206" y="5031"/>
                  </a:lnTo>
                  <a:lnTo>
                    <a:pt x="149316" y="19460"/>
                  </a:lnTo>
                  <a:lnTo>
                    <a:pt x="107789" y="42293"/>
                  </a:lnTo>
                  <a:lnTo>
                    <a:pt x="71607" y="72532"/>
                  </a:lnTo>
                  <a:lnTo>
                    <a:pt x="41754" y="109184"/>
                  </a:lnTo>
                  <a:lnTo>
                    <a:pt x="19212" y="151251"/>
                  </a:lnTo>
                  <a:lnTo>
                    <a:pt x="4967" y="197738"/>
                  </a:lnTo>
                  <a:lnTo>
                    <a:pt x="0" y="247650"/>
                  </a:lnTo>
                  <a:lnTo>
                    <a:pt x="4967" y="297561"/>
                  </a:lnTo>
                  <a:lnTo>
                    <a:pt x="19212" y="344048"/>
                  </a:lnTo>
                  <a:lnTo>
                    <a:pt x="41754" y="386115"/>
                  </a:lnTo>
                  <a:lnTo>
                    <a:pt x="71607" y="422767"/>
                  </a:lnTo>
                  <a:lnTo>
                    <a:pt x="107789" y="453006"/>
                  </a:lnTo>
                  <a:lnTo>
                    <a:pt x="149316" y="475839"/>
                  </a:lnTo>
                  <a:lnTo>
                    <a:pt x="195206" y="490268"/>
                  </a:lnTo>
                  <a:lnTo>
                    <a:pt x="244475" y="495300"/>
                  </a:lnTo>
                  <a:lnTo>
                    <a:pt x="293743" y="490268"/>
                  </a:lnTo>
                  <a:lnTo>
                    <a:pt x="339633" y="475839"/>
                  </a:lnTo>
                  <a:lnTo>
                    <a:pt x="381160" y="453006"/>
                  </a:lnTo>
                  <a:lnTo>
                    <a:pt x="417342" y="422767"/>
                  </a:lnTo>
                  <a:lnTo>
                    <a:pt x="447195" y="386115"/>
                  </a:lnTo>
                  <a:lnTo>
                    <a:pt x="469737" y="344048"/>
                  </a:lnTo>
                  <a:lnTo>
                    <a:pt x="483982" y="297561"/>
                  </a:lnTo>
                  <a:lnTo>
                    <a:pt x="488950" y="247650"/>
                  </a:lnTo>
                  <a:lnTo>
                    <a:pt x="483982" y="197738"/>
                  </a:lnTo>
                  <a:lnTo>
                    <a:pt x="469737" y="151251"/>
                  </a:lnTo>
                  <a:lnTo>
                    <a:pt x="447195" y="109184"/>
                  </a:lnTo>
                  <a:lnTo>
                    <a:pt x="417342" y="72532"/>
                  </a:lnTo>
                  <a:lnTo>
                    <a:pt x="381160" y="42293"/>
                  </a:lnTo>
                  <a:lnTo>
                    <a:pt x="339633" y="19460"/>
                  </a:lnTo>
                  <a:lnTo>
                    <a:pt x="293743" y="5031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850" y="654050"/>
              <a:ext cx="1160145" cy="932815"/>
            </a:xfrm>
            <a:custGeom>
              <a:avLst/>
              <a:gdLst/>
              <a:ahLst/>
              <a:cxnLst/>
              <a:rect l="l" t="t" r="r" b="b"/>
              <a:pathLst>
                <a:path w="1160145" h="932815">
                  <a:moveTo>
                    <a:pt x="0" y="0"/>
                  </a:moveTo>
                  <a:lnTo>
                    <a:pt x="1159637" y="93281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0"/>
              <a:ext cx="156210" cy="585470"/>
            </a:xfrm>
            <a:custGeom>
              <a:avLst/>
              <a:gdLst/>
              <a:ahLst/>
              <a:cxnLst/>
              <a:rect l="l" t="t" r="r" b="b"/>
              <a:pathLst>
                <a:path w="156209" h="585470">
                  <a:moveTo>
                    <a:pt x="0" y="585215"/>
                  </a:moveTo>
                  <a:lnTo>
                    <a:pt x="156183" y="0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650" y="723900"/>
              <a:ext cx="882650" cy="8826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1400" y="8826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350" y="996950"/>
              <a:ext cx="292100" cy="273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750" y="1409700"/>
              <a:ext cx="396875" cy="396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4910" y="1521227"/>
              <a:ext cx="178014" cy="1781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900" y="419100"/>
              <a:ext cx="396875" cy="390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118" y="526561"/>
              <a:ext cx="178064" cy="1780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000" y="2679700"/>
              <a:ext cx="1533525" cy="15398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71600" y="2781300"/>
              <a:ext cx="1282700" cy="1289050"/>
            </a:xfrm>
            <a:custGeom>
              <a:avLst/>
              <a:gdLst/>
              <a:ahLst/>
              <a:cxnLst/>
              <a:rect l="l" t="t" r="r" b="b"/>
              <a:pathLst>
                <a:path w="1282700" h="1289050">
                  <a:moveTo>
                    <a:pt x="641350" y="0"/>
                  </a:moveTo>
                  <a:lnTo>
                    <a:pt x="593485" y="1767"/>
                  </a:lnTo>
                  <a:lnTo>
                    <a:pt x="546577" y="6987"/>
                  </a:lnTo>
                  <a:lnTo>
                    <a:pt x="500747" y="15535"/>
                  </a:lnTo>
                  <a:lnTo>
                    <a:pt x="456121" y="27286"/>
                  </a:lnTo>
                  <a:lnTo>
                    <a:pt x="412822" y="42116"/>
                  </a:lnTo>
                  <a:lnTo>
                    <a:pt x="370975" y="59900"/>
                  </a:lnTo>
                  <a:lnTo>
                    <a:pt x="330703" y="80513"/>
                  </a:lnTo>
                  <a:lnTo>
                    <a:pt x="292130" y="103831"/>
                  </a:lnTo>
                  <a:lnTo>
                    <a:pt x="255381" y="129730"/>
                  </a:lnTo>
                  <a:lnTo>
                    <a:pt x="220579" y="158084"/>
                  </a:lnTo>
                  <a:lnTo>
                    <a:pt x="187848" y="188769"/>
                  </a:lnTo>
                  <a:lnTo>
                    <a:pt x="157313" y="221661"/>
                  </a:lnTo>
                  <a:lnTo>
                    <a:pt x="129098" y="256634"/>
                  </a:lnTo>
                  <a:lnTo>
                    <a:pt x="103326" y="293565"/>
                  </a:lnTo>
                  <a:lnTo>
                    <a:pt x="80122" y="332329"/>
                  </a:lnTo>
                  <a:lnTo>
                    <a:pt x="59609" y="372801"/>
                  </a:lnTo>
                  <a:lnTo>
                    <a:pt x="41912" y="414856"/>
                  </a:lnTo>
                  <a:lnTo>
                    <a:pt x="27154" y="458370"/>
                  </a:lnTo>
                  <a:lnTo>
                    <a:pt x="15460" y="503219"/>
                  </a:lnTo>
                  <a:lnTo>
                    <a:pt x="6953" y="549277"/>
                  </a:lnTo>
                  <a:lnTo>
                    <a:pt x="1759" y="596420"/>
                  </a:lnTo>
                  <a:lnTo>
                    <a:pt x="0" y="644525"/>
                  </a:lnTo>
                  <a:lnTo>
                    <a:pt x="1759" y="692629"/>
                  </a:lnTo>
                  <a:lnTo>
                    <a:pt x="6953" y="739772"/>
                  </a:lnTo>
                  <a:lnTo>
                    <a:pt x="15460" y="785830"/>
                  </a:lnTo>
                  <a:lnTo>
                    <a:pt x="27154" y="830679"/>
                  </a:lnTo>
                  <a:lnTo>
                    <a:pt x="41912" y="874193"/>
                  </a:lnTo>
                  <a:lnTo>
                    <a:pt x="59609" y="916248"/>
                  </a:lnTo>
                  <a:lnTo>
                    <a:pt x="80122" y="956720"/>
                  </a:lnTo>
                  <a:lnTo>
                    <a:pt x="103326" y="995484"/>
                  </a:lnTo>
                  <a:lnTo>
                    <a:pt x="129098" y="1032415"/>
                  </a:lnTo>
                  <a:lnTo>
                    <a:pt x="157313" y="1067388"/>
                  </a:lnTo>
                  <a:lnTo>
                    <a:pt x="187848" y="1100280"/>
                  </a:lnTo>
                  <a:lnTo>
                    <a:pt x="220579" y="1130965"/>
                  </a:lnTo>
                  <a:lnTo>
                    <a:pt x="255381" y="1159319"/>
                  </a:lnTo>
                  <a:lnTo>
                    <a:pt x="292130" y="1185218"/>
                  </a:lnTo>
                  <a:lnTo>
                    <a:pt x="330703" y="1208536"/>
                  </a:lnTo>
                  <a:lnTo>
                    <a:pt x="370975" y="1229149"/>
                  </a:lnTo>
                  <a:lnTo>
                    <a:pt x="412822" y="1246933"/>
                  </a:lnTo>
                  <a:lnTo>
                    <a:pt x="456121" y="1261763"/>
                  </a:lnTo>
                  <a:lnTo>
                    <a:pt x="500747" y="1273514"/>
                  </a:lnTo>
                  <a:lnTo>
                    <a:pt x="546577" y="1282062"/>
                  </a:lnTo>
                  <a:lnTo>
                    <a:pt x="593485" y="1287282"/>
                  </a:lnTo>
                  <a:lnTo>
                    <a:pt x="641350" y="1289050"/>
                  </a:lnTo>
                  <a:lnTo>
                    <a:pt x="689214" y="1287282"/>
                  </a:lnTo>
                  <a:lnTo>
                    <a:pt x="736122" y="1282062"/>
                  </a:lnTo>
                  <a:lnTo>
                    <a:pt x="781952" y="1273514"/>
                  </a:lnTo>
                  <a:lnTo>
                    <a:pt x="826578" y="1261763"/>
                  </a:lnTo>
                  <a:lnTo>
                    <a:pt x="869877" y="1246933"/>
                  </a:lnTo>
                  <a:lnTo>
                    <a:pt x="911724" y="1229149"/>
                  </a:lnTo>
                  <a:lnTo>
                    <a:pt x="951996" y="1208536"/>
                  </a:lnTo>
                  <a:lnTo>
                    <a:pt x="990569" y="1185218"/>
                  </a:lnTo>
                  <a:lnTo>
                    <a:pt x="1027318" y="1159319"/>
                  </a:lnTo>
                  <a:lnTo>
                    <a:pt x="1062120" y="1130965"/>
                  </a:lnTo>
                  <a:lnTo>
                    <a:pt x="1094851" y="1100280"/>
                  </a:lnTo>
                  <a:lnTo>
                    <a:pt x="1125386" y="1067388"/>
                  </a:lnTo>
                  <a:lnTo>
                    <a:pt x="1153601" y="1032415"/>
                  </a:lnTo>
                  <a:lnTo>
                    <a:pt x="1179373" y="995484"/>
                  </a:lnTo>
                  <a:lnTo>
                    <a:pt x="1202577" y="956720"/>
                  </a:lnTo>
                  <a:lnTo>
                    <a:pt x="1223090" y="916248"/>
                  </a:lnTo>
                  <a:lnTo>
                    <a:pt x="1240787" y="874193"/>
                  </a:lnTo>
                  <a:lnTo>
                    <a:pt x="1255545" y="830679"/>
                  </a:lnTo>
                  <a:lnTo>
                    <a:pt x="1267239" y="785830"/>
                  </a:lnTo>
                  <a:lnTo>
                    <a:pt x="1275746" y="739772"/>
                  </a:lnTo>
                  <a:lnTo>
                    <a:pt x="1280940" y="692629"/>
                  </a:lnTo>
                  <a:lnTo>
                    <a:pt x="1282700" y="644525"/>
                  </a:lnTo>
                  <a:lnTo>
                    <a:pt x="1280940" y="596420"/>
                  </a:lnTo>
                  <a:lnTo>
                    <a:pt x="1275746" y="549277"/>
                  </a:lnTo>
                  <a:lnTo>
                    <a:pt x="1267239" y="503219"/>
                  </a:lnTo>
                  <a:lnTo>
                    <a:pt x="1255545" y="458370"/>
                  </a:lnTo>
                  <a:lnTo>
                    <a:pt x="1240787" y="414856"/>
                  </a:lnTo>
                  <a:lnTo>
                    <a:pt x="1223090" y="372801"/>
                  </a:lnTo>
                  <a:lnTo>
                    <a:pt x="1202577" y="332329"/>
                  </a:lnTo>
                  <a:lnTo>
                    <a:pt x="1179373" y="293565"/>
                  </a:lnTo>
                  <a:lnTo>
                    <a:pt x="1153601" y="256634"/>
                  </a:lnTo>
                  <a:lnTo>
                    <a:pt x="1125386" y="221661"/>
                  </a:lnTo>
                  <a:lnTo>
                    <a:pt x="1094851" y="188769"/>
                  </a:lnTo>
                  <a:lnTo>
                    <a:pt x="1062120" y="158084"/>
                  </a:lnTo>
                  <a:lnTo>
                    <a:pt x="1027318" y="129730"/>
                  </a:lnTo>
                  <a:lnTo>
                    <a:pt x="990569" y="103831"/>
                  </a:lnTo>
                  <a:lnTo>
                    <a:pt x="951996" y="80513"/>
                  </a:lnTo>
                  <a:lnTo>
                    <a:pt x="911724" y="59900"/>
                  </a:lnTo>
                  <a:lnTo>
                    <a:pt x="869877" y="42116"/>
                  </a:lnTo>
                  <a:lnTo>
                    <a:pt x="826578" y="27286"/>
                  </a:lnTo>
                  <a:lnTo>
                    <a:pt x="781952" y="15535"/>
                  </a:lnTo>
                  <a:lnTo>
                    <a:pt x="736122" y="6987"/>
                  </a:lnTo>
                  <a:lnTo>
                    <a:pt x="689214" y="1767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2750" y="3079750"/>
              <a:ext cx="654050" cy="654050"/>
            </a:xfrm>
            <a:custGeom>
              <a:avLst/>
              <a:gdLst/>
              <a:ahLst/>
              <a:cxnLst/>
              <a:rect l="l" t="t" r="r" b="b"/>
              <a:pathLst>
                <a:path w="654050" h="654050">
                  <a:moveTo>
                    <a:pt x="0" y="654050"/>
                  </a:moveTo>
                  <a:lnTo>
                    <a:pt x="533400" y="654050"/>
                  </a:lnTo>
                  <a:lnTo>
                    <a:pt x="533400" y="273050"/>
                  </a:lnTo>
                  <a:lnTo>
                    <a:pt x="0" y="273050"/>
                  </a:lnTo>
                  <a:lnTo>
                    <a:pt x="0" y="654050"/>
                  </a:lnTo>
                  <a:close/>
                </a:path>
                <a:path w="654050" h="654050">
                  <a:moveTo>
                    <a:pt x="177800" y="273050"/>
                  </a:moveTo>
                  <a:lnTo>
                    <a:pt x="177800" y="654050"/>
                  </a:lnTo>
                </a:path>
                <a:path w="654050" h="654050">
                  <a:moveTo>
                    <a:pt x="355600" y="273050"/>
                  </a:moveTo>
                  <a:lnTo>
                    <a:pt x="355600" y="654050"/>
                  </a:lnTo>
                </a:path>
                <a:path w="654050" h="654050">
                  <a:moveTo>
                    <a:pt x="0" y="368300"/>
                  </a:moveTo>
                  <a:lnTo>
                    <a:pt x="533400" y="368300"/>
                  </a:lnTo>
                </a:path>
                <a:path w="654050" h="654050">
                  <a:moveTo>
                    <a:pt x="0" y="463550"/>
                  </a:moveTo>
                  <a:lnTo>
                    <a:pt x="533400" y="463550"/>
                  </a:lnTo>
                </a:path>
                <a:path w="654050" h="654050">
                  <a:moveTo>
                    <a:pt x="0" y="558800"/>
                  </a:moveTo>
                  <a:lnTo>
                    <a:pt x="533400" y="558800"/>
                  </a:lnTo>
                </a:path>
                <a:path w="654050" h="654050">
                  <a:moveTo>
                    <a:pt x="127000" y="218186"/>
                  </a:moveTo>
                  <a:lnTo>
                    <a:pt x="147018" y="186922"/>
                  </a:lnTo>
                  <a:lnTo>
                    <a:pt x="174085" y="161623"/>
                  </a:lnTo>
                  <a:lnTo>
                    <a:pt x="206438" y="143873"/>
                  </a:lnTo>
                  <a:lnTo>
                    <a:pt x="242316" y="135254"/>
                  </a:lnTo>
                  <a:lnTo>
                    <a:pt x="256690" y="92025"/>
                  </a:lnTo>
                  <a:lnTo>
                    <a:pt x="281690" y="54836"/>
                  </a:lnTo>
                  <a:lnTo>
                    <a:pt x="315504" y="25737"/>
                  </a:lnTo>
                  <a:lnTo>
                    <a:pt x="356323" y="6775"/>
                  </a:lnTo>
                  <a:lnTo>
                    <a:pt x="402336" y="0"/>
                  </a:lnTo>
                  <a:lnTo>
                    <a:pt x="445403" y="5864"/>
                  </a:lnTo>
                  <a:lnTo>
                    <a:pt x="484152" y="22403"/>
                  </a:lnTo>
                  <a:lnTo>
                    <a:pt x="517017" y="48037"/>
                  </a:lnTo>
                  <a:lnTo>
                    <a:pt x="542431" y="81185"/>
                  </a:lnTo>
                  <a:lnTo>
                    <a:pt x="558828" y="120267"/>
                  </a:lnTo>
                  <a:lnTo>
                    <a:pt x="564642" y="163702"/>
                  </a:lnTo>
                  <a:lnTo>
                    <a:pt x="564229" y="170864"/>
                  </a:lnTo>
                  <a:lnTo>
                    <a:pt x="563149" y="178228"/>
                  </a:lnTo>
                  <a:lnTo>
                    <a:pt x="561641" y="186045"/>
                  </a:lnTo>
                  <a:lnTo>
                    <a:pt x="559943" y="194563"/>
                  </a:lnTo>
                  <a:lnTo>
                    <a:pt x="597471" y="205948"/>
                  </a:lnTo>
                  <a:lnTo>
                    <a:pt x="627284" y="230679"/>
                  </a:lnTo>
                  <a:lnTo>
                    <a:pt x="646953" y="265197"/>
                  </a:lnTo>
                  <a:lnTo>
                    <a:pt x="654050" y="305942"/>
                  </a:lnTo>
                  <a:lnTo>
                    <a:pt x="649414" y="340330"/>
                  </a:lnTo>
                  <a:lnTo>
                    <a:pt x="636396" y="370919"/>
                  </a:lnTo>
                  <a:lnTo>
                    <a:pt x="616330" y="395722"/>
                  </a:lnTo>
                  <a:lnTo>
                    <a:pt x="590550" y="412750"/>
                  </a:lnTo>
                </a:path>
              </a:pathLst>
            </a:custGeom>
            <a:ln w="2540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838" y="2096389"/>
              <a:ext cx="335470" cy="2080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8632" y="2076620"/>
              <a:ext cx="396875" cy="222250"/>
            </a:xfrm>
            <a:custGeom>
              <a:avLst/>
              <a:gdLst/>
              <a:ahLst/>
              <a:cxnLst/>
              <a:rect l="l" t="t" r="r" b="b"/>
              <a:pathLst>
                <a:path w="396875" h="222250">
                  <a:moveTo>
                    <a:pt x="321868" y="171406"/>
                  </a:moveTo>
                  <a:lnTo>
                    <a:pt x="328174" y="175073"/>
                  </a:lnTo>
                  <a:lnTo>
                    <a:pt x="334821" y="177692"/>
                  </a:lnTo>
                  <a:lnTo>
                    <a:pt x="341808" y="179264"/>
                  </a:lnTo>
                  <a:lnTo>
                    <a:pt x="349135" y="179788"/>
                  </a:lnTo>
                  <a:lnTo>
                    <a:pt x="367646" y="176035"/>
                  </a:lnTo>
                  <a:lnTo>
                    <a:pt x="382663" y="165770"/>
                  </a:lnTo>
                  <a:lnTo>
                    <a:pt x="392737" y="150481"/>
                  </a:lnTo>
                  <a:lnTo>
                    <a:pt x="396417" y="131655"/>
                  </a:lnTo>
                  <a:lnTo>
                    <a:pt x="392737" y="112829"/>
                  </a:lnTo>
                  <a:lnTo>
                    <a:pt x="382663" y="97539"/>
                  </a:lnTo>
                  <a:lnTo>
                    <a:pt x="367646" y="87274"/>
                  </a:lnTo>
                  <a:lnTo>
                    <a:pt x="349135" y="83522"/>
                  </a:lnTo>
                  <a:lnTo>
                    <a:pt x="349135" y="82633"/>
                  </a:lnTo>
                  <a:lnTo>
                    <a:pt x="346877" y="72259"/>
                  </a:lnTo>
                  <a:lnTo>
                    <a:pt x="337204" y="49645"/>
                  </a:lnTo>
                  <a:lnTo>
                    <a:pt x="315767" y="27555"/>
                  </a:lnTo>
                  <a:lnTo>
                    <a:pt x="278218" y="18752"/>
                  </a:lnTo>
                  <a:lnTo>
                    <a:pt x="272566" y="13771"/>
                  </a:lnTo>
                  <a:lnTo>
                    <a:pt x="256855" y="4623"/>
                  </a:lnTo>
                  <a:lnTo>
                    <a:pt x="232961" y="0"/>
                  </a:lnTo>
                  <a:lnTo>
                    <a:pt x="202755" y="8592"/>
                  </a:lnTo>
                  <a:lnTo>
                    <a:pt x="195979" y="5012"/>
                  </a:lnTo>
                  <a:lnTo>
                    <a:pt x="178547" y="813"/>
                  </a:lnTo>
                  <a:lnTo>
                    <a:pt x="154808" y="5806"/>
                  </a:lnTo>
                  <a:lnTo>
                    <a:pt x="129108" y="29801"/>
                  </a:lnTo>
                  <a:lnTo>
                    <a:pt x="119434" y="27007"/>
                  </a:lnTo>
                  <a:lnTo>
                    <a:pt x="97402" y="26213"/>
                  </a:lnTo>
                  <a:lnTo>
                    <a:pt x="73494" y="38802"/>
                  </a:lnTo>
                  <a:lnTo>
                    <a:pt x="58191" y="76156"/>
                  </a:lnTo>
                  <a:lnTo>
                    <a:pt x="49482" y="78732"/>
                  </a:lnTo>
                  <a:lnTo>
                    <a:pt x="30119" y="87808"/>
                  </a:lnTo>
                  <a:lnTo>
                    <a:pt x="10244" y="105409"/>
                  </a:lnTo>
                  <a:lnTo>
                    <a:pt x="0" y="133560"/>
                  </a:lnTo>
                  <a:lnTo>
                    <a:pt x="4506" y="163643"/>
                  </a:lnTo>
                  <a:lnTo>
                    <a:pt x="21029" y="184392"/>
                  </a:lnTo>
                  <a:lnTo>
                    <a:pt x="45903" y="191281"/>
                  </a:lnTo>
                  <a:lnTo>
                    <a:pt x="75463" y="179788"/>
                  </a:lnTo>
                  <a:lnTo>
                    <a:pt x="80777" y="186356"/>
                  </a:lnTo>
                  <a:lnTo>
                    <a:pt x="95469" y="198997"/>
                  </a:lnTo>
                  <a:lnTo>
                    <a:pt x="117661" y="207113"/>
                  </a:lnTo>
                  <a:lnTo>
                    <a:pt x="145478" y="200108"/>
                  </a:lnTo>
                  <a:lnTo>
                    <a:pt x="154399" y="207635"/>
                  </a:lnTo>
                  <a:lnTo>
                    <a:pt x="177299" y="220031"/>
                  </a:lnTo>
                  <a:lnTo>
                    <a:pt x="208384" y="222021"/>
                  </a:lnTo>
                  <a:lnTo>
                    <a:pt x="241858" y="198330"/>
                  </a:lnTo>
                  <a:lnTo>
                    <a:pt x="250650" y="204017"/>
                  </a:lnTo>
                  <a:lnTo>
                    <a:pt x="271972" y="211252"/>
                  </a:lnTo>
                  <a:lnTo>
                    <a:pt x="298239" y="205295"/>
                  </a:lnTo>
                  <a:lnTo>
                    <a:pt x="321868" y="171406"/>
                  </a:lnTo>
                  <a:close/>
                </a:path>
              </a:pathLst>
            </a:custGeom>
            <a:ln w="1270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64866" y="3067367"/>
            <a:ext cx="62791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chemeClr val="bg1"/>
                </a:solidFill>
              </a:rPr>
              <a:t>Questions 🤔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2950" y="4330700"/>
            <a:ext cx="1517650" cy="2124075"/>
            <a:chOff x="742950" y="4330700"/>
            <a:chExt cx="1517650" cy="212407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5238750"/>
              <a:ext cx="882650" cy="8826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01700" y="53975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558" y="5557392"/>
              <a:ext cx="171932" cy="1754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12825" y="5502275"/>
              <a:ext cx="186690" cy="272415"/>
            </a:xfrm>
            <a:custGeom>
              <a:avLst/>
              <a:gdLst/>
              <a:ahLst/>
              <a:cxnLst/>
              <a:rect l="l" t="t" r="r" b="b"/>
              <a:pathLst>
                <a:path w="186690" h="272414">
                  <a:moveTo>
                    <a:pt x="186270" y="8128"/>
                  </a:moveTo>
                  <a:lnTo>
                    <a:pt x="174916" y="4554"/>
                  </a:lnTo>
                  <a:lnTo>
                    <a:pt x="163314" y="2016"/>
                  </a:lnTo>
                  <a:lnTo>
                    <a:pt x="151546" y="502"/>
                  </a:lnTo>
                  <a:lnTo>
                    <a:pt x="139700" y="0"/>
                  </a:lnTo>
                  <a:lnTo>
                    <a:pt x="95481" y="7263"/>
                  </a:lnTo>
                  <a:lnTo>
                    <a:pt x="57124" y="27505"/>
                  </a:lnTo>
                  <a:lnTo>
                    <a:pt x="26906" y="58402"/>
                  </a:lnTo>
                  <a:lnTo>
                    <a:pt x="7106" y="97633"/>
                  </a:lnTo>
                  <a:lnTo>
                    <a:pt x="0" y="142875"/>
                  </a:lnTo>
                  <a:lnTo>
                    <a:pt x="5821" y="184067"/>
                  </a:lnTo>
                  <a:lnTo>
                    <a:pt x="22186" y="220376"/>
                  </a:lnTo>
                  <a:lnTo>
                    <a:pt x="47448" y="250284"/>
                  </a:lnTo>
                  <a:lnTo>
                    <a:pt x="79959" y="272275"/>
                  </a:lnTo>
                </a:path>
              </a:pathLst>
            </a:custGeom>
            <a:ln w="19049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747" y="5507989"/>
              <a:ext cx="251002" cy="2895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950" y="4330700"/>
              <a:ext cx="882650" cy="882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36700" y="44894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0525" y="4606925"/>
              <a:ext cx="260350" cy="266700"/>
            </a:xfrm>
            <a:custGeom>
              <a:avLst/>
              <a:gdLst/>
              <a:ahLst/>
              <a:cxnLst/>
              <a:rect l="l" t="t" r="r" b="b"/>
              <a:pathLst>
                <a:path w="260350" h="266700">
                  <a:moveTo>
                    <a:pt x="236219" y="56261"/>
                  </a:moveTo>
                  <a:lnTo>
                    <a:pt x="246366" y="73396"/>
                  </a:lnTo>
                  <a:lnTo>
                    <a:pt x="253952" y="92186"/>
                  </a:lnTo>
                  <a:lnTo>
                    <a:pt x="258704" y="112285"/>
                  </a:lnTo>
                  <a:lnTo>
                    <a:pt x="260350" y="133350"/>
                  </a:lnTo>
                  <a:lnTo>
                    <a:pt x="253675" y="175357"/>
                  </a:lnTo>
                  <a:lnTo>
                    <a:pt x="235120" y="211945"/>
                  </a:lnTo>
                  <a:lnTo>
                    <a:pt x="206885" y="240865"/>
                  </a:lnTo>
                  <a:lnTo>
                    <a:pt x="171169" y="259866"/>
                  </a:lnTo>
                  <a:lnTo>
                    <a:pt x="130175" y="266700"/>
                  </a:lnTo>
                  <a:lnTo>
                    <a:pt x="89180" y="259866"/>
                  </a:lnTo>
                  <a:lnTo>
                    <a:pt x="53464" y="240865"/>
                  </a:lnTo>
                  <a:lnTo>
                    <a:pt x="25229" y="211945"/>
                  </a:lnTo>
                  <a:lnTo>
                    <a:pt x="6674" y="175357"/>
                  </a:lnTo>
                  <a:lnTo>
                    <a:pt x="0" y="133350"/>
                  </a:lnTo>
                  <a:lnTo>
                    <a:pt x="6674" y="91342"/>
                  </a:lnTo>
                  <a:lnTo>
                    <a:pt x="25229" y="54754"/>
                  </a:lnTo>
                  <a:lnTo>
                    <a:pt x="53464" y="25834"/>
                  </a:lnTo>
                  <a:lnTo>
                    <a:pt x="89180" y="6833"/>
                  </a:lnTo>
                  <a:lnTo>
                    <a:pt x="130175" y="0"/>
                  </a:lnTo>
                  <a:lnTo>
                    <a:pt x="150020" y="1557"/>
                  </a:lnTo>
                  <a:lnTo>
                    <a:pt x="168830" y="6080"/>
                  </a:lnTo>
                  <a:lnTo>
                    <a:pt x="186378" y="13340"/>
                  </a:lnTo>
                  <a:lnTo>
                    <a:pt x="202437" y="23113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5228" y="4605147"/>
              <a:ext cx="216153" cy="2225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4350" y="6057900"/>
              <a:ext cx="390525" cy="3968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1538" y="6169660"/>
              <a:ext cx="178943" cy="17899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58750" y="4800600"/>
            <a:ext cx="409575" cy="409575"/>
            <a:chOff x="158750" y="4800600"/>
            <a:chExt cx="409575" cy="409575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50" y="4800600"/>
              <a:ext cx="409575" cy="4095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336" y="4916578"/>
              <a:ext cx="179298" cy="17926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65100" y="2832100"/>
            <a:ext cx="396875" cy="390525"/>
            <a:chOff x="165100" y="2832100"/>
            <a:chExt cx="396875" cy="390525"/>
          </a:xfrm>
        </p:grpSpPr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100" y="2832100"/>
              <a:ext cx="396875" cy="3905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828" y="2938420"/>
              <a:ext cx="178064" cy="17813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6B57130-5292-87F4-5B18-D1F5084EF3E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7C7A91-1D74-DFFB-283A-464B42F43B05}"/>
              </a:ext>
            </a:extLst>
          </p:cNvPr>
          <p:cNvSpPr txBox="1"/>
          <p:nvPr/>
        </p:nvSpPr>
        <p:spPr>
          <a:xfrm>
            <a:off x="1143000" y="457200"/>
            <a:ext cx="3592117" cy="628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47" name="Graphic 46" descr="Check List">
            <a:extLst>
              <a:ext uri="{FF2B5EF4-FFF2-40B4-BE49-F238E27FC236}">
                <a16:creationId xmlns:a16="http://schemas.microsoft.com/office/drawing/2014/main" id="{0525AD9D-FC43-3054-CD22-54EFDD8C1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1219200"/>
            <a:ext cx="1198532" cy="11985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5C04CE0-4F10-B26A-F83B-58B59AA7CF77}"/>
              </a:ext>
            </a:extLst>
          </p:cNvPr>
          <p:cNvSpPr txBox="1"/>
          <p:nvPr/>
        </p:nvSpPr>
        <p:spPr>
          <a:xfrm>
            <a:off x="1981200" y="1268382"/>
            <a:ext cx="5029199" cy="175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Microsoft Sentinel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Dive into Workbooks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QnA</a:t>
            </a:r>
          </a:p>
        </p:txBody>
      </p:sp>
      <p:pic>
        <p:nvPicPr>
          <p:cNvPr id="49" name="Graphic 48" descr="Check List">
            <a:extLst>
              <a:ext uri="{FF2B5EF4-FFF2-40B4-BE49-F238E27FC236}">
                <a16:creationId xmlns:a16="http://schemas.microsoft.com/office/drawing/2014/main" id="{9B4D88C7-8C71-46B9-8F79-FFC457D1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703236-9711-56C5-0CCA-786401F73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1800" y="0"/>
            <a:ext cx="2371725" cy="4232275"/>
            <a:chOff x="431800" y="0"/>
            <a:chExt cx="2371725" cy="4232275"/>
          </a:xfrm>
        </p:grpSpPr>
        <p:sp>
          <p:nvSpPr>
            <p:cNvPr id="3" name="object 3"/>
            <p:cNvSpPr/>
            <p:nvPr/>
          </p:nvSpPr>
          <p:spPr>
            <a:xfrm>
              <a:off x="857250" y="1651000"/>
              <a:ext cx="951230" cy="560705"/>
            </a:xfrm>
            <a:custGeom>
              <a:avLst/>
              <a:gdLst/>
              <a:ahLst/>
              <a:cxnLst/>
              <a:rect l="l" t="t" r="r" b="b"/>
              <a:pathLst>
                <a:path w="951230" h="560705">
                  <a:moveTo>
                    <a:pt x="950849" y="0"/>
                  </a:moveTo>
                  <a:lnTo>
                    <a:pt x="0" y="56070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800" y="1784350"/>
              <a:ext cx="876350" cy="8826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0550" y="1943100"/>
              <a:ext cx="488950" cy="495300"/>
            </a:xfrm>
            <a:custGeom>
              <a:avLst/>
              <a:gdLst/>
              <a:ahLst/>
              <a:cxnLst/>
              <a:rect l="l" t="t" r="r" b="b"/>
              <a:pathLst>
                <a:path w="488950" h="495300">
                  <a:moveTo>
                    <a:pt x="244475" y="0"/>
                  </a:moveTo>
                  <a:lnTo>
                    <a:pt x="195206" y="5031"/>
                  </a:lnTo>
                  <a:lnTo>
                    <a:pt x="149316" y="19460"/>
                  </a:lnTo>
                  <a:lnTo>
                    <a:pt x="107789" y="42293"/>
                  </a:lnTo>
                  <a:lnTo>
                    <a:pt x="71607" y="72532"/>
                  </a:lnTo>
                  <a:lnTo>
                    <a:pt x="41754" y="109184"/>
                  </a:lnTo>
                  <a:lnTo>
                    <a:pt x="19212" y="151251"/>
                  </a:lnTo>
                  <a:lnTo>
                    <a:pt x="4967" y="197738"/>
                  </a:lnTo>
                  <a:lnTo>
                    <a:pt x="0" y="247650"/>
                  </a:lnTo>
                  <a:lnTo>
                    <a:pt x="4967" y="297561"/>
                  </a:lnTo>
                  <a:lnTo>
                    <a:pt x="19212" y="344048"/>
                  </a:lnTo>
                  <a:lnTo>
                    <a:pt x="41754" y="386115"/>
                  </a:lnTo>
                  <a:lnTo>
                    <a:pt x="71607" y="422767"/>
                  </a:lnTo>
                  <a:lnTo>
                    <a:pt x="107789" y="453006"/>
                  </a:lnTo>
                  <a:lnTo>
                    <a:pt x="149316" y="475839"/>
                  </a:lnTo>
                  <a:lnTo>
                    <a:pt x="195206" y="490268"/>
                  </a:lnTo>
                  <a:lnTo>
                    <a:pt x="244475" y="495300"/>
                  </a:lnTo>
                  <a:lnTo>
                    <a:pt x="293743" y="490268"/>
                  </a:lnTo>
                  <a:lnTo>
                    <a:pt x="339633" y="475839"/>
                  </a:lnTo>
                  <a:lnTo>
                    <a:pt x="381160" y="453006"/>
                  </a:lnTo>
                  <a:lnTo>
                    <a:pt x="417342" y="422767"/>
                  </a:lnTo>
                  <a:lnTo>
                    <a:pt x="447195" y="386115"/>
                  </a:lnTo>
                  <a:lnTo>
                    <a:pt x="469737" y="344048"/>
                  </a:lnTo>
                  <a:lnTo>
                    <a:pt x="483982" y="297561"/>
                  </a:lnTo>
                  <a:lnTo>
                    <a:pt x="488950" y="247650"/>
                  </a:lnTo>
                  <a:lnTo>
                    <a:pt x="483982" y="197738"/>
                  </a:lnTo>
                  <a:lnTo>
                    <a:pt x="469737" y="151251"/>
                  </a:lnTo>
                  <a:lnTo>
                    <a:pt x="447195" y="109184"/>
                  </a:lnTo>
                  <a:lnTo>
                    <a:pt x="417342" y="72532"/>
                  </a:lnTo>
                  <a:lnTo>
                    <a:pt x="381160" y="42293"/>
                  </a:lnTo>
                  <a:lnTo>
                    <a:pt x="339633" y="19460"/>
                  </a:lnTo>
                  <a:lnTo>
                    <a:pt x="293743" y="5031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850" y="654050"/>
              <a:ext cx="1160145" cy="932815"/>
            </a:xfrm>
            <a:custGeom>
              <a:avLst/>
              <a:gdLst/>
              <a:ahLst/>
              <a:cxnLst/>
              <a:rect l="l" t="t" r="r" b="b"/>
              <a:pathLst>
                <a:path w="1160145" h="932815">
                  <a:moveTo>
                    <a:pt x="0" y="0"/>
                  </a:moveTo>
                  <a:lnTo>
                    <a:pt x="1159637" y="93281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0"/>
              <a:ext cx="156210" cy="585470"/>
            </a:xfrm>
            <a:custGeom>
              <a:avLst/>
              <a:gdLst/>
              <a:ahLst/>
              <a:cxnLst/>
              <a:rect l="l" t="t" r="r" b="b"/>
              <a:pathLst>
                <a:path w="156209" h="585470">
                  <a:moveTo>
                    <a:pt x="0" y="585215"/>
                  </a:moveTo>
                  <a:lnTo>
                    <a:pt x="156183" y="0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650" y="723900"/>
              <a:ext cx="882650" cy="8826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1400" y="8826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350" y="996950"/>
              <a:ext cx="292100" cy="273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750" y="1409700"/>
              <a:ext cx="396875" cy="396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4910" y="1521227"/>
              <a:ext cx="178014" cy="1781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900" y="419100"/>
              <a:ext cx="396875" cy="390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118" y="526561"/>
              <a:ext cx="178064" cy="1780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000" y="2679700"/>
              <a:ext cx="1533525" cy="15398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71600" y="2781300"/>
              <a:ext cx="1282700" cy="1289050"/>
            </a:xfrm>
            <a:custGeom>
              <a:avLst/>
              <a:gdLst/>
              <a:ahLst/>
              <a:cxnLst/>
              <a:rect l="l" t="t" r="r" b="b"/>
              <a:pathLst>
                <a:path w="1282700" h="1289050">
                  <a:moveTo>
                    <a:pt x="641350" y="0"/>
                  </a:moveTo>
                  <a:lnTo>
                    <a:pt x="593485" y="1767"/>
                  </a:lnTo>
                  <a:lnTo>
                    <a:pt x="546577" y="6987"/>
                  </a:lnTo>
                  <a:lnTo>
                    <a:pt x="500747" y="15535"/>
                  </a:lnTo>
                  <a:lnTo>
                    <a:pt x="456121" y="27286"/>
                  </a:lnTo>
                  <a:lnTo>
                    <a:pt x="412822" y="42116"/>
                  </a:lnTo>
                  <a:lnTo>
                    <a:pt x="370975" y="59900"/>
                  </a:lnTo>
                  <a:lnTo>
                    <a:pt x="330703" y="80513"/>
                  </a:lnTo>
                  <a:lnTo>
                    <a:pt x="292130" y="103831"/>
                  </a:lnTo>
                  <a:lnTo>
                    <a:pt x="255381" y="129730"/>
                  </a:lnTo>
                  <a:lnTo>
                    <a:pt x="220579" y="158084"/>
                  </a:lnTo>
                  <a:lnTo>
                    <a:pt x="187848" y="188769"/>
                  </a:lnTo>
                  <a:lnTo>
                    <a:pt x="157313" y="221661"/>
                  </a:lnTo>
                  <a:lnTo>
                    <a:pt x="129098" y="256634"/>
                  </a:lnTo>
                  <a:lnTo>
                    <a:pt x="103326" y="293565"/>
                  </a:lnTo>
                  <a:lnTo>
                    <a:pt x="80122" y="332329"/>
                  </a:lnTo>
                  <a:lnTo>
                    <a:pt x="59609" y="372801"/>
                  </a:lnTo>
                  <a:lnTo>
                    <a:pt x="41912" y="414856"/>
                  </a:lnTo>
                  <a:lnTo>
                    <a:pt x="27154" y="458370"/>
                  </a:lnTo>
                  <a:lnTo>
                    <a:pt x="15460" y="503219"/>
                  </a:lnTo>
                  <a:lnTo>
                    <a:pt x="6953" y="549277"/>
                  </a:lnTo>
                  <a:lnTo>
                    <a:pt x="1759" y="596420"/>
                  </a:lnTo>
                  <a:lnTo>
                    <a:pt x="0" y="644525"/>
                  </a:lnTo>
                  <a:lnTo>
                    <a:pt x="1759" y="692629"/>
                  </a:lnTo>
                  <a:lnTo>
                    <a:pt x="6953" y="739772"/>
                  </a:lnTo>
                  <a:lnTo>
                    <a:pt x="15460" y="785830"/>
                  </a:lnTo>
                  <a:lnTo>
                    <a:pt x="27154" y="830679"/>
                  </a:lnTo>
                  <a:lnTo>
                    <a:pt x="41912" y="874193"/>
                  </a:lnTo>
                  <a:lnTo>
                    <a:pt x="59609" y="916248"/>
                  </a:lnTo>
                  <a:lnTo>
                    <a:pt x="80122" y="956720"/>
                  </a:lnTo>
                  <a:lnTo>
                    <a:pt x="103326" y="995484"/>
                  </a:lnTo>
                  <a:lnTo>
                    <a:pt x="129098" y="1032415"/>
                  </a:lnTo>
                  <a:lnTo>
                    <a:pt x="157313" y="1067388"/>
                  </a:lnTo>
                  <a:lnTo>
                    <a:pt x="187848" y="1100280"/>
                  </a:lnTo>
                  <a:lnTo>
                    <a:pt x="220579" y="1130965"/>
                  </a:lnTo>
                  <a:lnTo>
                    <a:pt x="255381" y="1159319"/>
                  </a:lnTo>
                  <a:lnTo>
                    <a:pt x="292130" y="1185218"/>
                  </a:lnTo>
                  <a:lnTo>
                    <a:pt x="330703" y="1208536"/>
                  </a:lnTo>
                  <a:lnTo>
                    <a:pt x="370975" y="1229149"/>
                  </a:lnTo>
                  <a:lnTo>
                    <a:pt x="412822" y="1246933"/>
                  </a:lnTo>
                  <a:lnTo>
                    <a:pt x="456121" y="1261763"/>
                  </a:lnTo>
                  <a:lnTo>
                    <a:pt x="500747" y="1273514"/>
                  </a:lnTo>
                  <a:lnTo>
                    <a:pt x="546577" y="1282062"/>
                  </a:lnTo>
                  <a:lnTo>
                    <a:pt x="593485" y="1287282"/>
                  </a:lnTo>
                  <a:lnTo>
                    <a:pt x="641350" y="1289050"/>
                  </a:lnTo>
                  <a:lnTo>
                    <a:pt x="689214" y="1287282"/>
                  </a:lnTo>
                  <a:lnTo>
                    <a:pt x="736122" y="1282062"/>
                  </a:lnTo>
                  <a:lnTo>
                    <a:pt x="781952" y="1273514"/>
                  </a:lnTo>
                  <a:lnTo>
                    <a:pt x="826578" y="1261763"/>
                  </a:lnTo>
                  <a:lnTo>
                    <a:pt x="869877" y="1246933"/>
                  </a:lnTo>
                  <a:lnTo>
                    <a:pt x="911724" y="1229149"/>
                  </a:lnTo>
                  <a:lnTo>
                    <a:pt x="951996" y="1208536"/>
                  </a:lnTo>
                  <a:lnTo>
                    <a:pt x="990569" y="1185218"/>
                  </a:lnTo>
                  <a:lnTo>
                    <a:pt x="1027318" y="1159319"/>
                  </a:lnTo>
                  <a:lnTo>
                    <a:pt x="1062120" y="1130965"/>
                  </a:lnTo>
                  <a:lnTo>
                    <a:pt x="1094851" y="1100280"/>
                  </a:lnTo>
                  <a:lnTo>
                    <a:pt x="1125386" y="1067388"/>
                  </a:lnTo>
                  <a:lnTo>
                    <a:pt x="1153601" y="1032415"/>
                  </a:lnTo>
                  <a:lnTo>
                    <a:pt x="1179373" y="995484"/>
                  </a:lnTo>
                  <a:lnTo>
                    <a:pt x="1202577" y="956720"/>
                  </a:lnTo>
                  <a:lnTo>
                    <a:pt x="1223090" y="916248"/>
                  </a:lnTo>
                  <a:lnTo>
                    <a:pt x="1240787" y="874193"/>
                  </a:lnTo>
                  <a:lnTo>
                    <a:pt x="1255545" y="830679"/>
                  </a:lnTo>
                  <a:lnTo>
                    <a:pt x="1267239" y="785830"/>
                  </a:lnTo>
                  <a:lnTo>
                    <a:pt x="1275746" y="739772"/>
                  </a:lnTo>
                  <a:lnTo>
                    <a:pt x="1280940" y="692629"/>
                  </a:lnTo>
                  <a:lnTo>
                    <a:pt x="1282700" y="644525"/>
                  </a:lnTo>
                  <a:lnTo>
                    <a:pt x="1280940" y="596420"/>
                  </a:lnTo>
                  <a:lnTo>
                    <a:pt x="1275746" y="549277"/>
                  </a:lnTo>
                  <a:lnTo>
                    <a:pt x="1267239" y="503219"/>
                  </a:lnTo>
                  <a:lnTo>
                    <a:pt x="1255545" y="458370"/>
                  </a:lnTo>
                  <a:lnTo>
                    <a:pt x="1240787" y="414856"/>
                  </a:lnTo>
                  <a:lnTo>
                    <a:pt x="1223090" y="372801"/>
                  </a:lnTo>
                  <a:lnTo>
                    <a:pt x="1202577" y="332329"/>
                  </a:lnTo>
                  <a:lnTo>
                    <a:pt x="1179373" y="293565"/>
                  </a:lnTo>
                  <a:lnTo>
                    <a:pt x="1153601" y="256634"/>
                  </a:lnTo>
                  <a:lnTo>
                    <a:pt x="1125386" y="221661"/>
                  </a:lnTo>
                  <a:lnTo>
                    <a:pt x="1094851" y="188769"/>
                  </a:lnTo>
                  <a:lnTo>
                    <a:pt x="1062120" y="158084"/>
                  </a:lnTo>
                  <a:lnTo>
                    <a:pt x="1027318" y="129730"/>
                  </a:lnTo>
                  <a:lnTo>
                    <a:pt x="990569" y="103831"/>
                  </a:lnTo>
                  <a:lnTo>
                    <a:pt x="951996" y="80513"/>
                  </a:lnTo>
                  <a:lnTo>
                    <a:pt x="911724" y="59900"/>
                  </a:lnTo>
                  <a:lnTo>
                    <a:pt x="869877" y="42116"/>
                  </a:lnTo>
                  <a:lnTo>
                    <a:pt x="826578" y="27286"/>
                  </a:lnTo>
                  <a:lnTo>
                    <a:pt x="781952" y="15535"/>
                  </a:lnTo>
                  <a:lnTo>
                    <a:pt x="736122" y="6987"/>
                  </a:lnTo>
                  <a:lnTo>
                    <a:pt x="689214" y="1767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2750" y="3079750"/>
              <a:ext cx="654050" cy="654050"/>
            </a:xfrm>
            <a:custGeom>
              <a:avLst/>
              <a:gdLst/>
              <a:ahLst/>
              <a:cxnLst/>
              <a:rect l="l" t="t" r="r" b="b"/>
              <a:pathLst>
                <a:path w="654050" h="654050">
                  <a:moveTo>
                    <a:pt x="0" y="654050"/>
                  </a:moveTo>
                  <a:lnTo>
                    <a:pt x="533400" y="654050"/>
                  </a:lnTo>
                  <a:lnTo>
                    <a:pt x="533400" y="273050"/>
                  </a:lnTo>
                  <a:lnTo>
                    <a:pt x="0" y="273050"/>
                  </a:lnTo>
                  <a:lnTo>
                    <a:pt x="0" y="654050"/>
                  </a:lnTo>
                  <a:close/>
                </a:path>
                <a:path w="654050" h="654050">
                  <a:moveTo>
                    <a:pt x="177800" y="273050"/>
                  </a:moveTo>
                  <a:lnTo>
                    <a:pt x="177800" y="654050"/>
                  </a:lnTo>
                </a:path>
                <a:path w="654050" h="654050">
                  <a:moveTo>
                    <a:pt x="355600" y="273050"/>
                  </a:moveTo>
                  <a:lnTo>
                    <a:pt x="355600" y="654050"/>
                  </a:lnTo>
                </a:path>
                <a:path w="654050" h="654050">
                  <a:moveTo>
                    <a:pt x="0" y="368300"/>
                  </a:moveTo>
                  <a:lnTo>
                    <a:pt x="533400" y="368300"/>
                  </a:lnTo>
                </a:path>
                <a:path w="654050" h="654050">
                  <a:moveTo>
                    <a:pt x="0" y="463550"/>
                  </a:moveTo>
                  <a:lnTo>
                    <a:pt x="533400" y="463550"/>
                  </a:lnTo>
                </a:path>
                <a:path w="654050" h="654050">
                  <a:moveTo>
                    <a:pt x="0" y="558800"/>
                  </a:moveTo>
                  <a:lnTo>
                    <a:pt x="533400" y="558800"/>
                  </a:lnTo>
                </a:path>
                <a:path w="654050" h="654050">
                  <a:moveTo>
                    <a:pt x="127000" y="218186"/>
                  </a:moveTo>
                  <a:lnTo>
                    <a:pt x="147018" y="186922"/>
                  </a:lnTo>
                  <a:lnTo>
                    <a:pt x="174085" y="161623"/>
                  </a:lnTo>
                  <a:lnTo>
                    <a:pt x="206438" y="143873"/>
                  </a:lnTo>
                  <a:lnTo>
                    <a:pt x="242316" y="135254"/>
                  </a:lnTo>
                  <a:lnTo>
                    <a:pt x="256690" y="92025"/>
                  </a:lnTo>
                  <a:lnTo>
                    <a:pt x="281690" y="54836"/>
                  </a:lnTo>
                  <a:lnTo>
                    <a:pt x="315504" y="25737"/>
                  </a:lnTo>
                  <a:lnTo>
                    <a:pt x="356323" y="6775"/>
                  </a:lnTo>
                  <a:lnTo>
                    <a:pt x="402336" y="0"/>
                  </a:lnTo>
                  <a:lnTo>
                    <a:pt x="445403" y="5864"/>
                  </a:lnTo>
                  <a:lnTo>
                    <a:pt x="484152" y="22403"/>
                  </a:lnTo>
                  <a:lnTo>
                    <a:pt x="517017" y="48037"/>
                  </a:lnTo>
                  <a:lnTo>
                    <a:pt x="542431" y="81185"/>
                  </a:lnTo>
                  <a:lnTo>
                    <a:pt x="558828" y="120267"/>
                  </a:lnTo>
                  <a:lnTo>
                    <a:pt x="564642" y="163702"/>
                  </a:lnTo>
                  <a:lnTo>
                    <a:pt x="564229" y="170864"/>
                  </a:lnTo>
                  <a:lnTo>
                    <a:pt x="563149" y="178228"/>
                  </a:lnTo>
                  <a:lnTo>
                    <a:pt x="561641" y="186045"/>
                  </a:lnTo>
                  <a:lnTo>
                    <a:pt x="559943" y="194563"/>
                  </a:lnTo>
                  <a:lnTo>
                    <a:pt x="597471" y="205948"/>
                  </a:lnTo>
                  <a:lnTo>
                    <a:pt x="627284" y="230679"/>
                  </a:lnTo>
                  <a:lnTo>
                    <a:pt x="646953" y="265197"/>
                  </a:lnTo>
                  <a:lnTo>
                    <a:pt x="654050" y="305942"/>
                  </a:lnTo>
                  <a:lnTo>
                    <a:pt x="649414" y="340330"/>
                  </a:lnTo>
                  <a:lnTo>
                    <a:pt x="636396" y="370919"/>
                  </a:lnTo>
                  <a:lnTo>
                    <a:pt x="616330" y="395722"/>
                  </a:lnTo>
                  <a:lnTo>
                    <a:pt x="590550" y="412750"/>
                  </a:lnTo>
                </a:path>
              </a:pathLst>
            </a:custGeom>
            <a:ln w="2540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838" y="2096389"/>
              <a:ext cx="335470" cy="2080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8632" y="2076620"/>
              <a:ext cx="396875" cy="222250"/>
            </a:xfrm>
            <a:custGeom>
              <a:avLst/>
              <a:gdLst/>
              <a:ahLst/>
              <a:cxnLst/>
              <a:rect l="l" t="t" r="r" b="b"/>
              <a:pathLst>
                <a:path w="396875" h="222250">
                  <a:moveTo>
                    <a:pt x="321868" y="171406"/>
                  </a:moveTo>
                  <a:lnTo>
                    <a:pt x="328174" y="175073"/>
                  </a:lnTo>
                  <a:lnTo>
                    <a:pt x="334821" y="177692"/>
                  </a:lnTo>
                  <a:lnTo>
                    <a:pt x="341808" y="179264"/>
                  </a:lnTo>
                  <a:lnTo>
                    <a:pt x="349135" y="179788"/>
                  </a:lnTo>
                  <a:lnTo>
                    <a:pt x="367646" y="176035"/>
                  </a:lnTo>
                  <a:lnTo>
                    <a:pt x="382663" y="165770"/>
                  </a:lnTo>
                  <a:lnTo>
                    <a:pt x="392737" y="150481"/>
                  </a:lnTo>
                  <a:lnTo>
                    <a:pt x="396417" y="131655"/>
                  </a:lnTo>
                  <a:lnTo>
                    <a:pt x="392737" y="112829"/>
                  </a:lnTo>
                  <a:lnTo>
                    <a:pt x="382663" y="97539"/>
                  </a:lnTo>
                  <a:lnTo>
                    <a:pt x="367646" y="87274"/>
                  </a:lnTo>
                  <a:lnTo>
                    <a:pt x="349135" y="83522"/>
                  </a:lnTo>
                  <a:lnTo>
                    <a:pt x="349135" y="82633"/>
                  </a:lnTo>
                  <a:lnTo>
                    <a:pt x="346877" y="72259"/>
                  </a:lnTo>
                  <a:lnTo>
                    <a:pt x="337204" y="49645"/>
                  </a:lnTo>
                  <a:lnTo>
                    <a:pt x="315767" y="27555"/>
                  </a:lnTo>
                  <a:lnTo>
                    <a:pt x="278218" y="18752"/>
                  </a:lnTo>
                  <a:lnTo>
                    <a:pt x="272566" y="13771"/>
                  </a:lnTo>
                  <a:lnTo>
                    <a:pt x="256855" y="4623"/>
                  </a:lnTo>
                  <a:lnTo>
                    <a:pt x="232961" y="0"/>
                  </a:lnTo>
                  <a:lnTo>
                    <a:pt x="202755" y="8592"/>
                  </a:lnTo>
                  <a:lnTo>
                    <a:pt x="195979" y="5012"/>
                  </a:lnTo>
                  <a:lnTo>
                    <a:pt x="178547" y="813"/>
                  </a:lnTo>
                  <a:lnTo>
                    <a:pt x="154808" y="5806"/>
                  </a:lnTo>
                  <a:lnTo>
                    <a:pt x="129108" y="29801"/>
                  </a:lnTo>
                  <a:lnTo>
                    <a:pt x="119434" y="27007"/>
                  </a:lnTo>
                  <a:lnTo>
                    <a:pt x="97402" y="26213"/>
                  </a:lnTo>
                  <a:lnTo>
                    <a:pt x="73494" y="38802"/>
                  </a:lnTo>
                  <a:lnTo>
                    <a:pt x="58191" y="76156"/>
                  </a:lnTo>
                  <a:lnTo>
                    <a:pt x="49482" y="78732"/>
                  </a:lnTo>
                  <a:lnTo>
                    <a:pt x="30119" y="87808"/>
                  </a:lnTo>
                  <a:lnTo>
                    <a:pt x="10244" y="105409"/>
                  </a:lnTo>
                  <a:lnTo>
                    <a:pt x="0" y="133560"/>
                  </a:lnTo>
                  <a:lnTo>
                    <a:pt x="4506" y="163643"/>
                  </a:lnTo>
                  <a:lnTo>
                    <a:pt x="21029" y="184392"/>
                  </a:lnTo>
                  <a:lnTo>
                    <a:pt x="45903" y="191281"/>
                  </a:lnTo>
                  <a:lnTo>
                    <a:pt x="75463" y="179788"/>
                  </a:lnTo>
                  <a:lnTo>
                    <a:pt x="80777" y="186356"/>
                  </a:lnTo>
                  <a:lnTo>
                    <a:pt x="95469" y="198997"/>
                  </a:lnTo>
                  <a:lnTo>
                    <a:pt x="117661" y="207113"/>
                  </a:lnTo>
                  <a:lnTo>
                    <a:pt x="145478" y="200108"/>
                  </a:lnTo>
                  <a:lnTo>
                    <a:pt x="154399" y="207635"/>
                  </a:lnTo>
                  <a:lnTo>
                    <a:pt x="177299" y="220031"/>
                  </a:lnTo>
                  <a:lnTo>
                    <a:pt x="208384" y="222021"/>
                  </a:lnTo>
                  <a:lnTo>
                    <a:pt x="241858" y="198330"/>
                  </a:lnTo>
                  <a:lnTo>
                    <a:pt x="250650" y="204017"/>
                  </a:lnTo>
                  <a:lnTo>
                    <a:pt x="271972" y="211252"/>
                  </a:lnTo>
                  <a:lnTo>
                    <a:pt x="298239" y="205295"/>
                  </a:lnTo>
                  <a:lnTo>
                    <a:pt x="321868" y="171406"/>
                  </a:lnTo>
                  <a:close/>
                </a:path>
              </a:pathLst>
            </a:custGeom>
            <a:ln w="1270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64866" y="3067367"/>
            <a:ext cx="62791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chemeClr val="bg1"/>
                </a:solidFill>
              </a:rPr>
              <a:t>THANK YOU 🙏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2950" y="4330700"/>
            <a:ext cx="1517650" cy="2124075"/>
            <a:chOff x="742950" y="4330700"/>
            <a:chExt cx="1517650" cy="212407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5238750"/>
              <a:ext cx="882650" cy="8826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01700" y="53975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558" y="5557392"/>
              <a:ext cx="171932" cy="1754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12825" y="5502275"/>
              <a:ext cx="186690" cy="272415"/>
            </a:xfrm>
            <a:custGeom>
              <a:avLst/>
              <a:gdLst/>
              <a:ahLst/>
              <a:cxnLst/>
              <a:rect l="l" t="t" r="r" b="b"/>
              <a:pathLst>
                <a:path w="186690" h="272414">
                  <a:moveTo>
                    <a:pt x="186270" y="8128"/>
                  </a:moveTo>
                  <a:lnTo>
                    <a:pt x="174916" y="4554"/>
                  </a:lnTo>
                  <a:lnTo>
                    <a:pt x="163314" y="2016"/>
                  </a:lnTo>
                  <a:lnTo>
                    <a:pt x="151546" y="502"/>
                  </a:lnTo>
                  <a:lnTo>
                    <a:pt x="139700" y="0"/>
                  </a:lnTo>
                  <a:lnTo>
                    <a:pt x="95481" y="7263"/>
                  </a:lnTo>
                  <a:lnTo>
                    <a:pt x="57124" y="27505"/>
                  </a:lnTo>
                  <a:lnTo>
                    <a:pt x="26906" y="58402"/>
                  </a:lnTo>
                  <a:lnTo>
                    <a:pt x="7106" y="97633"/>
                  </a:lnTo>
                  <a:lnTo>
                    <a:pt x="0" y="142875"/>
                  </a:lnTo>
                  <a:lnTo>
                    <a:pt x="5821" y="184067"/>
                  </a:lnTo>
                  <a:lnTo>
                    <a:pt x="22186" y="220376"/>
                  </a:lnTo>
                  <a:lnTo>
                    <a:pt x="47448" y="250284"/>
                  </a:lnTo>
                  <a:lnTo>
                    <a:pt x="79959" y="272275"/>
                  </a:lnTo>
                </a:path>
              </a:pathLst>
            </a:custGeom>
            <a:ln w="19049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747" y="5507989"/>
              <a:ext cx="251002" cy="2895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950" y="4330700"/>
              <a:ext cx="882650" cy="882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36700" y="44894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0525" y="4606925"/>
              <a:ext cx="260350" cy="266700"/>
            </a:xfrm>
            <a:custGeom>
              <a:avLst/>
              <a:gdLst/>
              <a:ahLst/>
              <a:cxnLst/>
              <a:rect l="l" t="t" r="r" b="b"/>
              <a:pathLst>
                <a:path w="260350" h="266700">
                  <a:moveTo>
                    <a:pt x="236219" y="56261"/>
                  </a:moveTo>
                  <a:lnTo>
                    <a:pt x="246366" y="73396"/>
                  </a:lnTo>
                  <a:lnTo>
                    <a:pt x="253952" y="92186"/>
                  </a:lnTo>
                  <a:lnTo>
                    <a:pt x="258704" y="112285"/>
                  </a:lnTo>
                  <a:lnTo>
                    <a:pt x="260350" y="133350"/>
                  </a:lnTo>
                  <a:lnTo>
                    <a:pt x="253675" y="175357"/>
                  </a:lnTo>
                  <a:lnTo>
                    <a:pt x="235120" y="211945"/>
                  </a:lnTo>
                  <a:lnTo>
                    <a:pt x="206885" y="240865"/>
                  </a:lnTo>
                  <a:lnTo>
                    <a:pt x="171169" y="259866"/>
                  </a:lnTo>
                  <a:lnTo>
                    <a:pt x="130175" y="266700"/>
                  </a:lnTo>
                  <a:lnTo>
                    <a:pt x="89180" y="259866"/>
                  </a:lnTo>
                  <a:lnTo>
                    <a:pt x="53464" y="240865"/>
                  </a:lnTo>
                  <a:lnTo>
                    <a:pt x="25229" y="211945"/>
                  </a:lnTo>
                  <a:lnTo>
                    <a:pt x="6674" y="175357"/>
                  </a:lnTo>
                  <a:lnTo>
                    <a:pt x="0" y="133350"/>
                  </a:lnTo>
                  <a:lnTo>
                    <a:pt x="6674" y="91342"/>
                  </a:lnTo>
                  <a:lnTo>
                    <a:pt x="25229" y="54754"/>
                  </a:lnTo>
                  <a:lnTo>
                    <a:pt x="53464" y="25834"/>
                  </a:lnTo>
                  <a:lnTo>
                    <a:pt x="89180" y="6833"/>
                  </a:lnTo>
                  <a:lnTo>
                    <a:pt x="130175" y="0"/>
                  </a:lnTo>
                  <a:lnTo>
                    <a:pt x="150020" y="1557"/>
                  </a:lnTo>
                  <a:lnTo>
                    <a:pt x="168830" y="6080"/>
                  </a:lnTo>
                  <a:lnTo>
                    <a:pt x="186378" y="13340"/>
                  </a:lnTo>
                  <a:lnTo>
                    <a:pt x="202437" y="23113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5228" y="4605147"/>
              <a:ext cx="216153" cy="2225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4350" y="6057900"/>
              <a:ext cx="390525" cy="3968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1538" y="6169660"/>
              <a:ext cx="178943" cy="17899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58750" y="4800600"/>
            <a:ext cx="409575" cy="409575"/>
            <a:chOff x="158750" y="4800600"/>
            <a:chExt cx="409575" cy="409575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50" y="4800600"/>
              <a:ext cx="409575" cy="4095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336" y="4916578"/>
              <a:ext cx="179298" cy="17926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65100" y="2832100"/>
            <a:ext cx="396875" cy="390525"/>
            <a:chOff x="165100" y="2832100"/>
            <a:chExt cx="396875" cy="390525"/>
          </a:xfrm>
        </p:grpSpPr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100" y="2832100"/>
              <a:ext cx="396875" cy="3905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828" y="2938420"/>
              <a:ext cx="178064" cy="178137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7664E31-BAFD-4521-F342-918C44709C36}"/>
              </a:ext>
            </a:extLst>
          </p:cNvPr>
          <p:cNvSpPr txBox="1"/>
          <p:nvPr/>
        </p:nvSpPr>
        <p:spPr>
          <a:xfrm>
            <a:off x="6119973" y="4689157"/>
            <a:ext cx="3200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strike="noStrike">
                <a:solidFill>
                  <a:schemeClr val="bg1"/>
                </a:solidFill>
                <a:effectLst/>
                <a:latin typeface="Graphik Meetup"/>
              </a:rPr>
              <a:t>Prasoon karunan </a:t>
            </a:r>
            <a:r>
              <a:rPr lang="en-US" sz="2600">
                <a:solidFill>
                  <a:schemeClr val="bg1"/>
                </a:solidFill>
                <a:latin typeface="Graphik Meetup"/>
              </a:rPr>
              <a:t>V</a:t>
            </a:r>
            <a:endParaRPr lang="en-US" sz="2600" b="0" i="0" strike="noStrike" dirty="0">
              <a:solidFill>
                <a:schemeClr val="bg1"/>
              </a:solidFill>
              <a:effectLst/>
              <a:latin typeface="Graphik Meetup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FDD569-3B42-468C-BD62-B3D682A67343}"/>
              </a:ext>
            </a:extLst>
          </p:cNvPr>
          <p:cNvSpPr txBox="1"/>
          <p:nvPr/>
        </p:nvSpPr>
        <p:spPr>
          <a:xfrm>
            <a:off x="6113125" y="5323586"/>
            <a:ext cx="610284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raphik Meetup"/>
              </a:rPr>
              <a:t>Prateek Singh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5D4868-01F3-FFFE-898B-819DC5661343}"/>
              </a:ext>
            </a:extLst>
          </p:cNvPr>
          <p:cNvSpPr txBox="1"/>
          <p:nvPr/>
        </p:nvSpPr>
        <p:spPr>
          <a:xfrm>
            <a:off x="6113125" y="5943600"/>
            <a:ext cx="610284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raphik Meetup"/>
              </a:rPr>
              <a:t>Ravikanth Chaganti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3EEF7-6F05-E334-48FF-C09C490B636E}"/>
              </a:ext>
            </a:extLst>
          </p:cNvPr>
          <p:cNvSpPr txBox="1"/>
          <p:nvPr/>
        </p:nvSpPr>
        <p:spPr>
          <a:xfrm>
            <a:off x="2819400" y="4114800"/>
            <a:ext cx="3200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raphik Meetup"/>
              </a:rPr>
              <a:t>Attendees</a:t>
            </a:r>
            <a:endParaRPr lang="en-US" sz="2600" b="0" i="0" strike="noStrike" dirty="0">
              <a:solidFill>
                <a:schemeClr val="bg1"/>
              </a:solidFill>
              <a:effectLst/>
              <a:latin typeface="Graphik Meetup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78A03B-3F66-90EF-F303-6A797F1522C6}"/>
              </a:ext>
            </a:extLst>
          </p:cNvPr>
          <p:cNvSpPr txBox="1"/>
          <p:nvPr/>
        </p:nvSpPr>
        <p:spPr>
          <a:xfrm>
            <a:off x="6096000" y="4114800"/>
            <a:ext cx="3200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raphik Meetup"/>
              </a:rPr>
              <a:t>Organizers</a:t>
            </a:r>
            <a:endParaRPr lang="en-US" sz="2600" b="0" i="0" strike="noStrike" dirty="0">
              <a:solidFill>
                <a:schemeClr val="bg1"/>
              </a:solidFill>
              <a:effectLst/>
              <a:latin typeface="Graphik Meetup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CB6E40-AD9B-9159-8447-69706D916D1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  <p:pic>
        <p:nvPicPr>
          <p:cNvPr id="44" name="Picture 43" descr="Qr code&#10;&#10;Description automatically generated">
            <a:extLst>
              <a:ext uri="{FF2B5EF4-FFF2-40B4-BE49-F238E27FC236}">
                <a16:creationId xmlns:a16="http://schemas.microsoft.com/office/drawing/2014/main" id="{1FD71D89-F7D9-7BED-45B4-D441ABA352F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43434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8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1800" y="0"/>
            <a:ext cx="2371725" cy="4232275"/>
            <a:chOff x="431800" y="0"/>
            <a:chExt cx="2371725" cy="4232275"/>
          </a:xfrm>
        </p:grpSpPr>
        <p:sp>
          <p:nvSpPr>
            <p:cNvPr id="3" name="object 3"/>
            <p:cNvSpPr/>
            <p:nvPr/>
          </p:nvSpPr>
          <p:spPr>
            <a:xfrm>
              <a:off x="857250" y="1651000"/>
              <a:ext cx="951230" cy="560705"/>
            </a:xfrm>
            <a:custGeom>
              <a:avLst/>
              <a:gdLst/>
              <a:ahLst/>
              <a:cxnLst/>
              <a:rect l="l" t="t" r="r" b="b"/>
              <a:pathLst>
                <a:path w="951230" h="560705">
                  <a:moveTo>
                    <a:pt x="950849" y="0"/>
                  </a:moveTo>
                  <a:lnTo>
                    <a:pt x="0" y="56070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800" y="1784350"/>
              <a:ext cx="876350" cy="8826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0550" y="1943100"/>
              <a:ext cx="488950" cy="495300"/>
            </a:xfrm>
            <a:custGeom>
              <a:avLst/>
              <a:gdLst/>
              <a:ahLst/>
              <a:cxnLst/>
              <a:rect l="l" t="t" r="r" b="b"/>
              <a:pathLst>
                <a:path w="488950" h="495300">
                  <a:moveTo>
                    <a:pt x="244475" y="0"/>
                  </a:moveTo>
                  <a:lnTo>
                    <a:pt x="195206" y="5031"/>
                  </a:lnTo>
                  <a:lnTo>
                    <a:pt x="149316" y="19460"/>
                  </a:lnTo>
                  <a:lnTo>
                    <a:pt x="107789" y="42293"/>
                  </a:lnTo>
                  <a:lnTo>
                    <a:pt x="71607" y="72532"/>
                  </a:lnTo>
                  <a:lnTo>
                    <a:pt x="41754" y="109184"/>
                  </a:lnTo>
                  <a:lnTo>
                    <a:pt x="19212" y="151251"/>
                  </a:lnTo>
                  <a:lnTo>
                    <a:pt x="4967" y="197738"/>
                  </a:lnTo>
                  <a:lnTo>
                    <a:pt x="0" y="247650"/>
                  </a:lnTo>
                  <a:lnTo>
                    <a:pt x="4967" y="297561"/>
                  </a:lnTo>
                  <a:lnTo>
                    <a:pt x="19212" y="344048"/>
                  </a:lnTo>
                  <a:lnTo>
                    <a:pt x="41754" y="386115"/>
                  </a:lnTo>
                  <a:lnTo>
                    <a:pt x="71607" y="422767"/>
                  </a:lnTo>
                  <a:lnTo>
                    <a:pt x="107789" y="453006"/>
                  </a:lnTo>
                  <a:lnTo>
                    <a:pt x="149316" y="475839"/>
                  </a:lnTo>
                  <a:lnTo>
                    <a:pt x="195206" y="490268"/>
                  </a:lnTo>
                  <a:lnTo>
                    <a:pt x="244475" y="495300"/>
                  </a:lnTo>
                  <a:lnTo>
                    <a:pt x="293743" y="490268"/>
                  </a:lnTo>
                  <a:lnTo>
                    <a:pt x="339633" y="475839"/>
                  </a:lnTo>
                  <a:lnTo>
                    <a:pt x="381160" y="453006"/>
                  </a:lnTo>
                  <a:lnTo>
                    <a:pt x="417342" y="422767"/>
                  </a:lnTo>
                  <a:lnTo>
                    <a:pt x="447195" y="386115"/>
                  </a:lnTo>
                  <a:lnTo>
                    <a:pt x="469737" y="344048"/>
                  </a:lnTo>
                  <a:lnTo>
                    <a:pt x="483982" y="297561"/>
                  </a:lnTo>
                  <a:lnTo>
                    <a:pt x="488950" y="247650"/>
                  </a:lnTo>
                  <a:lnTo>
                    <a:pt x="483982" y="197738"/>
                  </a:lnTo>
                  <a:lnTo>
                    <a:pt x="469737" y="151251"/>
                  </a:lnTo>
                  <a:lnTo>
                    <a:pt x="447195" y="109184"/>
                  </a:lnTo>
                  <a:lnTo>
                    <a:pt x="417342" y="72532"/>
                  </a:lnTo>
                  <a:lnTo>
                    <a:pt x="381160" y="42293"/>
                  </a:lnTo>
                  <a:lnTo>
                    <a:pt x="339633" y="19460"/>
                  </a:lnTo>
                  <a:lnTo>
                    <a:pt x="293743" y="5031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850" y="654050"/>
              <a:ext cx="1160145" cy="932815"/>
            </a:xfrm>
            <a:custGeom>
              <a:avLst/>
              <a:gdLst/>
              <a:ahLst/>
              <a:cxnLst/>
              <a:rect l="l" t="t" r="r" b="b"/>
              <a:pathLst>
                <a:path w="1160145" h="932815">
                  <a:moveTo>
                    <a:pt x="0" y="0"/>
                  </a:moveTo>
                  <a:lnTo>
                    <a:pt x="1159637" y="932814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0"/>
              <a:ext cx="156210" cy="585470"/>
            </a:xfrm>
            <a:custGeom>
              <a:avLst/>
              <a:gdLst/>
              <a:ahLst/>
              <a:cxnLst/>
              <a:rect l="l" t="t" r="r" b="b"/>
              <a:pathLst>
                <a:path w="156209" h="585470">
                  <a:moveTo>
                    <a:pt x="0" y="585215"/>
                  </a:moveTo>
                  <a:lnTo>
                    <a:pt x="156183" y="0"/>
                  </a:lnTo>
                </a:path>
              </a:pathLst>
            </a:custGeom>
            <a:ln w="254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650" y="723900"/>
              <a:ext cx="882650" cy="8826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1400" y="8826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350" y="996950"/>
              <a:ext cx="292100" cy="273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750" y="1409700"/>
              <a:ext cx="396875" cy="396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4910" y="1521227"/>
              <a:ext cx="178014" cy="1781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900" y="419100"/>
              <a:ext cx="396875" cy="390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118" y="526561"/>
              <a:ext cx="178064" cy="1780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000" y="2679700"/>
              <a:ext cx="1533525" cy="15398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71600" y="2781300"/>
              <a:ext cx="1282700" cy="1289050"/>
            </a:xfrm>
            <a:custGeom>
              <a:avLst/>
              <a:gdLst/>
              <a:ahLst/>
              <a:cxnLst/>
              <a:rect l="l" t="t" r="r" b="b"/>
              <a:pathLst>
                <a:path w="1282700" h="1289050">
                  <a:moveTo>
                    <a:pt x="641350" y="0"/>
                  </a:moveTo>
                  <a:lnTo>
                    <a:pt x="593485" y="1767"/>
                  </a:lnTo>
                  <a:lnTo>
                    <a:pt x="546577" y="6987"/>
                  </a:lnTo>
                  <a:lnTo>
                    <a:pt x="500747" y="15535"/>
                  </a:lnTo>
                  <a:lnTo>
                    <a:pt x="456121" y="27286"/>
                  </a:lnTo>
                  <a:lnTo>
                    <a:pt x="412822" y="42116"/>
                  </a:lnTo>
                  <a:lnTo>
                    <a:pt x="370975" y="59900"/>
                  </a:lnTo>
                  <a:lnTo>
                    <a:pt x="330703" y="80513"/>
                  </a:lnTo>
                  <a:lnTo>
                    <a:pt x="292130" y="103831"/>
                  </a:lnTo>
                  <a:lnTo>
                    <a:pt x="255381" y="129730"/>
                  </a:lnTo>
                  <a:lnTo>
                    <a:pt x="220579" y="158084"/>
                  </a:lnTo>
                  <a:lnTo>
                    <a:pt x="187848" y="188769"/>
                  </a:lnTo>
                  <a:lnTo>
                    <a:pt x="157313" y="221661"/>
                  </a:lnTo>
                  <a:lnTo>
                    <a:pt x="129098" y="256634"/>
                  </a:lnTo>
                  <a:lnTo>
                    <a:pt x="103326" y="293565"/>
                  </a:lnTo>
                  <a:lnTo>
                    <a:pt x="80122" y="332329"/>
                  </a:lnTo>
                  <a:lnTo>
                    <a:pt x="59609" y="372801"/>
                  </a:lnTo>
                  <a:lnTo>
                    <a:pt x="41912" y="414856"/>
                  </a:lnTo>
                  <a:lnTo>
                    <a:pt x="27154" y="458370"/>
                  </a:lnTo>
                  <a:lnTo>
                    <a:pt x="15460" y="503219"/>
                  </a:lnTo>
                  <a:lnTo>
                    <a:pt x="6953" y="549277"/>
                  </a:lnTo>
                  <a:lnTo>
                    <a:pt x="1759" y="596420"/>
                  </a:lnTo>
                  <a:lnTo>
                    <a:pt x="0" y="644525"/>
                  </a:lnTo>
                  <a:lnTo>
                    <a:pt x="1759" y="692629"/>
                  </a:lnTo>
                  <a:lnTo>
                    <a:pt x="6953" y="739772"/>
                  </a:lnTo>
                  <a:lnTo>
                    <a:pt x="15460" y="785830"/>
                  </a:lnTo>
                  <a:lnTo>
                    <a:pt x="27154" y="830679"/>
                  </a:lnTo>
                  <a:lnTo>
                    <a:pt x="41912" y="874193"/>
                  </a:lnTo>
                  <a:lnTo>
                    <a:pt x="59609" y="916248"/>
                  </a:lnTo>
                  <a:lnTo>
                    <a:pt x="80122" y="956720"/>
                  </a:lnTo>
                  <a:lnTo>
                    <a:pt x="103326" y="995484"/>
                  </a:lnTo>
                  <a:lnTo>
                    <a:pt x="129098" y="1032415"/>
                  </a:lnTo>
                  <a:lnTo>
                    <a:pt x="157313" y="1067388"/>
                  </a:lnTo>
                  <a:lnTo>
                    <a:pt x="187848" y="1100280"/>
                  </a:lnTo>
                  <a:lnTo>
                    <a:pt x="220579" y="1130965"/>
                  </a:lnTo>
                  <a:lnTo>
                    <a:pt x="255381" y="1159319"/>
                  </a:lnTo>
                  <a:lnTo>
                    <a:pt x="292130" y="1185218"/>
                  </a:lnTo>
                  <a:lnTo>
                    <a:pt x="330703" y="1208536"/>
                  </a:lnTo>
                  <a:lnTo>
                    <a:pt x="370975" y="1229149"/>
                  </a:lnTo>
                  <a:lnTo>
                    <a:pt x="412822" y="1246933"/>
                  </a:lnTo>
                  <a:lnTo>
                    <a:pt x="456121" y="1261763"/>
                  </a:lnTo>
                  <a:lnTo>
                    <a:pt x="500747" y="1273514"/>
                  </a:lnTo>
                  <a:lnTo>
                    <a:pt x="546577" y="1282062"/>
                  </a:lnTo>
                  <a:lnTo>
                    <a:pt x="593485" y="1287282"/>
                  </a:lnTo>
                  <a:lnTo>
                    <a:pt x="641350" y="1289050"/>
                  </a:lnTo>
                  <a:lnTo>
                    <a:pt x="689214" y="1287282"/>
                  </a:lnTo>
                  <a:lnTo>
                    <a:pt x="736122" y="1282062"/>
                  </a:lnTo>
                  <a:lnTo>
                    <a:pt x="781952" y="1273514"/>
                  </a:lnTo>
                  <a:lnTo>
                    <a:pt x="826578" y="1261763"/>
                  </a:lnTo>
                  <a:lnTo>
                    <a:pt x="869877" y="1246933"/>
                  </a:lnTo>
                  <a:lnTo>
                    <a:pt x="911724" y="1229149"/>
                  </a:lnTo>
                  <a:lnTo>
                    <a:pt x="951996" y="1208536"/>
                  </a:lnTo>
                  <a:lnTo>
                    <a:pt x="990569" y="1185218"/>
                  </a:lnTo>
                  <a:lnTo>
                    <a:pt x="1027318" y="1159319"/>
                  </a:lnTo>
                  <a:lnTo>
                    <a:pt x="1062120" y="1130965"/>
                  </a:lnTo>
                  <a:lnTo>
                    <a:pt x="1094851" y="1100280"/>
                  </a:lnTo>
                  <a:lnTo>
                    <a:pt x="1125386" y="1067388"/>
                  </a:lnTo>
                  <a:lnTo>
                    <a:pt x="1153601" y="1032415"/>
                  </a:lnTo>
                  <a:lnTo>
                    <a:pt x="1179373" y="995484"/>
                  </a:lnTo>
                  <a:lnTo>
                    <a:pt x="1202577" y="956720"/>
                  </a:lnTo>
                  <a:lnTo>
                    <a:pt x="1223090" y="916248"/>
                  </a:lnTo>
                  <a:lnTo>
                    <a:pt x="1240787" y="874193"/>
                  </a:lnTo>
                  <a:lnTo>
                    <a:pt x="1255545" y="830679"/>
                  </a:lnTo>
                  <a:lnTo>
                    <a:pt x="1267239" y="785830"/>
                  </a:lnTo>
                  <a:lnTo>
                    <a:pt x="1275746" y="739772"/>
                  </a:lnTo>
                  <a:lnTo>
                    <a:pt x="1280940" y="692629"/>
                  </a:lnTo>
                  <a:lnTo>
                    <a:pt x="1282700" y="644525"/>
                  </a:lnTo>
                  <a:lnTo>
                    <a:pt x="1280940" y="596420"/>
                  </a:lnTo>
                  <a:lnTo>
                    <a:pt x="1275746" y="549277"/>
                  </a:lnTo>
                  <a:lnTo>
                    <a:pt x="1267239" y="503219"/>
                  </a:lnTo>
                  <a:lnTo>
                    <a:pt x="1255545" y="458370"/>
                  </a:lnTo>
                  <a:lnTo>
                    <a:pt x="1240787" y="414856"/>
                  </a:lnTo>
                  <a:lnTo>
                    <a:pt x="1223090" y="372801"/>
                  </a:lnTo>
                  <a:lnTo>
                    <a:pt x="1202577" y="332329"/>
                  </a:lnTo>
                  <a:lnTo>
                    <a:pt x="1179373" y="293565"/>
                  </a:lnTo>
                  <a:lnTo>
                    <a:pt x="1153601" y="256634"/>
                  </a:lnTo>
                  <a:lnTo>
                    <a:pt x="1125386" y="221661"/>
                  </a:lnTo>
                  <a:lnTo>
                    <a:pt x="1094851" y="188769"/>
                  </a:lnTo>
                  <a:lnTo>
                    <a:pt x="1062120" y="158084"/>
                  </a:lnTo>
                  <a:lnTo>
                    <a:pt x="1027318" y="129730"/>
                  </a:lnTo>
                  <a:lnTo>
                    <a:pt x="990569" y="103831"/>
                  </a:lnTo>
                  <a:lnTo>
                    <a:pt x="951996" y="80513"/>
                  </a:lnTo>
                  <a:lnTo>
                    <a:pt x="911724" y="59900"/>
                  </a:lnTo>
                  <a:lnTo>
                    <a:pt x="869877" y="42116"/>
                  </a:lnTo>
                  <a:lnTo>
                    <a:pt x="826578" y="27286"/>
                  </a:lnTo>
                  <a:lnTo>
                    <a:pt x="781952" y="15535"/>
                  </a:lnTo>
                  <a:lnTo>
                    <a:pt x="736122" y="6987"/>
                  </a:lnTo>
                  <a:lnTo>
                    <a:pt x="689214" y="1767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2750" y="3079750"/>
              <a:ext cx="654050" cy="654050"/>
            </a:xfrm>
            <a:custGeom>
              <a:avLst/>
              <a:gdLst/>
              <a:ahLst/>
              <a:cxnLst/>
              <a:rect l="l" t="t" r="r" b="b"/>
              <a:pathLst>
                <a:path w="654050" h="654050">
                  <a:moveTo>
                    <a:pt x="0" y="654050"/>
                  </a:moveTo>
                  <a:lnTo>
                    <a:pt x="533400" y="654050"/>
                  </a:lnTo>
                  <a:lnTo>
                    <a:pt x="533400" y="273050"/>
                  </a:lnTo>
                  <a:lnTo>
                    <a:pt x="0" y="273050"/>
                  </a:lnTo>
                  <a:lnTo>
                    <a:pt x="0" y="654050"/>
                  </a:lnTo>
                  <a:close/>
                </a:path>
                <a:path w="654050" h="654050">
                  <a:moveTo>
                    <a:pt x="177800" y="273050"/>
                  </a:moveTo>
                  <a:lnTo>
                    <a:pt x="177800" y="654050"/>
                  </a:lnTo>
                </a:path>
                <a:path w="654050" h="654050">
                  <a:moveTo>
                    <a:pt x="355600" y="273050"/>
                  </a:moveTo>
                  <a:lnTo>
                    <a:pt x="355600" y="654050"/>
                  </a:lnTo>
                </a:path>
                <a:path w="654050" h="654050">
                  <a:moveTo>
                    <a:pt x="0" y="368300"/>
                  </a:moveTo>
                  <a:lnTo>
                    <a:pt x="533400" y="368300"/>
                  </a:lnTo>
                </a:path>
                <a:path w="654050" h="654050">
                  <a:moveTo>
                    <a:pt x="0" y="463550"/>
                  </a:moveTo>
                  <a:lnTo>
                    <a:pt x="533400" y="463550"/>
                  </a:lnTo>
                </a:path>
                <a:path w="654050" h="654050">
                  <a:moveTo>
                    <a:pt x="0" y="558800"/>
                  </a:moveTo>
                  <a:lnTo>
                    <a:pt x="533400" y="558800"/>
                  </a:lnTo>
                </a:path>
                <a:path w="654050" h="654050">
                  <a:moveTo>
                    <a:pt x="127000" y="218186"/>
                  </a:moveTo>
                  <a:lnTo>
                    <a:pt x="147018" y="186922"/>
                  </a:lnTo>
                  <a:lnTo>
                    <a:pt x="174085" y="161623"/>
                  </a:lnTo>
                  <a:lnTo>
                    <a:pt x="206438" y="143873"/>
                  </a:lnTo>
                  <a:lnTo>
                    <a:pt x="242316" y="135254"/>
                  </a:lnTo>
                  <a:lnTo>
                    <a:pt x="256690" y="92025"/>
                  </a:lnTo>
                  <a:lnTo>
                    <a:pt x="281690" y="54836"/>
                  </a:lnTo>
                  <a:lnTo>
                    <a:pt x="315504" y="25737"/>
                  </a:lnTo>
                  <a:lnTo>
                    <a:pt x="356323" y="6775"/>
                  </a:lnTo>
                  <a:lnTo>
                    <a:pt x="402336" y="0"/>
                  </a:lnTo>
                  <a:lnTo>
                    <a:pt x="445403" y="5864"/>
                  </a:lnTo>
                  <a:lnTo>
                    <a:pt x="484152" y="22403"/>
                  </a:lnTo>
                  <a:lnTo>
                    <a:pt x="517017" y="48037"/>
                  </a:lnTo>
                  <a:lnTo>
                    <a:pt x="542431" y="81185"/>
                  </a:lnTo>
                  <a:lnTo>
                    <a:pt x="558828" y="120267"/>
                  </a:lnTo>
                  <a:lnTo>
                    <a:pt x="564642" y="163702"/>
                  </a:lnTo>
                  <a:lnTo>
                    <a:pt x="564229" y="170864"/>
                  </a:lnTo>
                  <a:lnTo>
                    <a:pt x="563149" y="178228"/>
                  </a:lnTo>
                  <a:lnTo>
                    <a:pt x="561641" y="186045"/>
                  </a:lnTo>
                  <a:lnTo>
                    <a:pt x="559943" y="194563"/>
                  </a:lnTo>
                  <a:lnTo>
                    <a:pt x="597471" y="205948"/>
                  </a:lnTo>
                  <a:lnTo>
                    <a:pt x="627284" y="230679"/>
                  </a:lnTo>
                  <a:lnTo>
                    <a:pt x="646953" y="265197"/>
                  </a:lnTo>
                  <a:lnTo>
                    <a:pt x="654050" y="305942"/>
                  </a:lnTo>
                  <a:lnTo>
                    <a:pt x="649414" y="340330"/>
                  </a:lnTo>
                  <a:lnTo>
                    <a:pt x="636396" y="370919"/>
                  </a:lnTo>
                  <a:lnTo>
                    <a:pt x="616330" y="395722"/>
                  </a:lnTo>
                  <a:lnTo>
                    <a:pt x="590550" y="412750"/>
                  </a:lnTo>
                </a:path>
              </a:pathLst>
            </a:custGeom>
            <a:ln w="2540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838" y="2096389"/>
              <a:ext cx="335470" cy="2080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8632" y="2076620"/>
              <a:ext cx="396875" cy="222250"/>
            </a:xfrm>
            <a:custGeom>
              <a:avLst/>
              <a:gdLst/>
              <a:ahLst/>
              <a:cxnLst/>
              <a:rect l="l" t="t" r="r" b="b"/>
              <a:pathLst>
                <a:path w="396875" h="222250">
                  <a:moveTo>
                    <a:pt x="321868" y="171406"/>
                  </a:moveTo>
                  <a:lnTo>
                    <a:pt x="328174" y="175073"/>
                  </a:lnTo>
                  <a:lnTo>
                    <a:pt x="334821" y="177692"/>
                  </a:lnTo>
                  <a:lnTo>
                    <a:pt x="341808" y="179264"/>
                  </a:lnTo>
                  <a:lnTo>
                    <a:pt x="349135" y="179788"/>
                  </a:lnTo>
                  <a:lnTo>
                    <a:pt x="367646" y="176035"/>
                  </a:lnTo>
                  <a:lnTo>
                    <a:pt x="382663" y="165770"/>
                  </a:lnTo>
                  <a:lnTo>
                    <a:pt x="392737" y="150481"/>
                  </a:lnTo>
                  <a:lnTo>
                    <a:pt x="396417" y="131655"/>
                  </a:lnTo>
                  <a:lnTo>
                    <a:pt x="392737" y="112829"/>
                  </a:lnTo>
                  <a:lnTo>
                    <a:pt x="382663" y="97539"/>
                  </a:lnTo>
                  <a:lnTo>
                    <a:pt x="367646" y="87274"/>
                  </a:lnTo>
                  <a:lnTo>
                    <a:pt x="349135" y="83522"/>
                  </a:lnTo>
                  <a:lnTo>
                    <a:pt x="349135" y="82633"/>
                  </a:lnTo>
                  <a:lnTo>
                    <a:pt x="346877" y="72259"/>
                  </a:lnTo>
                  <a:lnTo>
                    <a:pt x="337204" y="49645"/>
                  </a:lnTo>
                  <a:lnTo>
                    <a:pt x="315767" y="27555"/>
                  </a:lnTo>
                  <a:lnTo>
                    <a:pt x="278218" y="18752"/>
                  </a:lnTo>
                  <a:lnTo>
                    <a:pt x="272566" y="13771"/>
                  </a:lnTo>
                  <a:lnTo>
                    <a:pt x="256855" y="4623"/>
                  </a:lnTo>
                  <a:lnTo>
                    <a:pt x="232961" y="0"/>
                  </a:lnTo>
                  <a:lnTo>
                    <a:pt x="202755" y="8592"/>
                  </a:lnTo>
                  <a:lnTo>
                    <a:pt x="195979" y="5012"/>
                  </a:lnTo>
                  <a:lnTo>
                    <a:pt x="178547" y="813"/>
                  </a:lnTo>
                  <a:lnTo>
                    <a:pt x="154808" y="5806"/>
                  </a:lnTo>
                  <a:lnTo>
                    <a:pt x="129108" y="29801"/>
                  </a:lnTo>
                  <a:lnTo>
                    <a:pt x="119434" y="27007"/>
                  </a:lnTo>
                  <a:lnTo>
                    <a:pt x="97402" y="26213"/>
                  </a:lnTo>
                  <a:lnTo>
                    <a:pt x="73494" y="38802"/>
                  </a:lnTo>
                  <a:lnTo>
                    <a:pt x="58191" y="76156"/>
                  </a:lnTo>
                  <a:lnTo>
                    <a:pt x="49482" y="78732"/>
                  </a:lnTo>
                  <a:lnTo>
                    <a:pt x="30119" y="87808"/>
                  </a:lnTo>
                  <a:lnTo>
                    <a:pt x="10244" y="105409"/>
                  </a:lnTo>
                  <a:lnTo>
                    <a:pt x="0" y="133560"/>
                  </a:lnTo>
                  <a:lnTo>
                    <a:pt x="4506" y="163643"/>
                  </a:lnTo>
                  <a:lnTo>
                    <a:pt x="21029" y="184392"/>
                  </a:lnTo>
                  <a:lnTo>
                    <a:pt x="45903" y="191281"/>
                  </a:lnTo>
                  <a:lnTo>
                    <a:pt x="75463" y="179788"/>
                  </a:lnTo>
                  <a:lnTo>
                    <a:pt x="80777" y="186356"/>
                  </a:lnTo>
                  <a:lnTo>
                    <a:pt x="95469" y="198997"/>
                  </a:lnTo>
                  <a:lnTo>
                    <a:pt x="117661" y="207113"/>
                  </a:lnTo>
                  <a:lnTo>
                    <a:pt x="145478" y="200108"/>
                  </a:lnTo>
                  <a:lnTo>
                    <a:pt x="154399" y="207635"/>
                  </a:lnTo>
                  <a:lnTo>
                    <a:pt x="177299" y="220031"/>
                  </a:lnTo>
                  <a:lnTo>
                    <a:pt x="208384" y="222021"/>
                  </a:lnTo>
                  <a:lnTo>
                    <a:pt x="241858" y="198330"/>
                  </a:lnTo>
                  <a:lnTo>
                    <a:pt x="250650" y="204017"/>
                  </a:lnTo>
                  <a:lnTo>
                    <a:pt x="271972" y="211252"/>
                  </a:lnTo>
                  <a:lnTo>
                    <a:pt x="298239" y="205295"/>
                  </a:lnTo>
                  <a:lnTo>
                    <a:pt x="321868" y="171406"/>
                  </a:lnTo>
                  <a:close/>
                </a:path>
              </a:pathLst>
            </a:custGeom>
            <a:ln w="1270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64866" y="3067367"/>
            <a:ext cx="62791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chemeClr val="bg1"/>
                </a:solidFill>
              </a:rPr>
              <a:t>NEXT SESSION 🤔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2950" y="4330700"/>
            <a:ext cx="1517650" cy="2124075"/>
            <a:chOff x="742950" y="4330700"/>
            <a:chExt cx="1517650" cy="212407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5238750"/>
              <a:ext cx="882650" cy="8826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01700" y="53975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558" y="5557392"/>
              <a:ext cx="171932" cy="1754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12825" y="5502275"/>
              <a:ext cx="186690" cy="272415"/>
            </a:xfrm>
            <a:custGeom>
              <a:avLst/>
              <a:gdLst/>
              <a:ahLst/>
              <a:cxnLst/>
              <a:rect l="l" t="t" r="r" b="b"/>
              <a:pathLst>
                <a:path w="186690" h="272414">
                  <a:moveTo>
                    <a:pt x="186270" y="8128"/>
                  </a:moveTo>
                  <a:lnTo>
                    <a:pt x="174916" y="4554"/>
                  </a:lnTo>
                  <a:lnTo>
                    <a:pt x="163314" y="2016"/>
                  </a:lnTo>
                  <a:lnTo>
                    <a:pt x="151546" y="502"/>
                  </a:lnTo>
                  <a:lnTo>
                    <a:pt x="139700" y="0"/>
                  </a:lnTo>
                  <a:lnTo>
                    <a:pt x="95481" y="7263"/>
                  </a:lnTo>
                  <a:lnTo>
                    <a:pt x="57124" y="27505"/>
                  </a:lnTo>
                  <a:lnTo>
                    <a:pt x="26906" y="58402"/>
                  </a:lnTo>
                  <a:lnTo>
                    <a:pt x="7106" y="97633"/>
                  </a:lnTo>
                  <a:lnTo>
                    <a:pt x="0" y="142875"/>
                  </a:lnTo>
                  <a:lnTo>
                    <a:pt x="5821" y="184067"/>
                  </a:lnTo>
                  <a:lnTo>
                    <a:pt x="22186" y="220376"/>
                  </a:lnTo>
                  <a:lnTo>
                    <a:pt x="47448" y="250284"/>
                  </a:lnTo>
                  <a:lnTo>
                    <a:pt x="79959" y="272275"/>
                  </a:lnTo>
                </a:path>
              </a:pathLst>
            </a:custGeom>
            <a:ln w="19049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747" y="5507989"/>
              <a:ext cx="251002" cy="2895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950" y="4330700"/>
              <a:ext cx="882650" cy="882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36700" y="44894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7738" y="5031"/>
                  </a:lnTo>
                  <a:lnTo>
                    <a:pt x="151251" y="19460"/>
                  </a:lnTo>
                  <a:lnTo>
                    <a:pt x="109184" y="42293"/>
                  </a:lnTo>
                  <a:lnTo>
                    <a:pt x="72532" y="72532"/>
                  </a:lnTo>
                  <a:lnTo>
                    <a:pt x="42293" y="109184"/>
                  </a:lnTo>
                  <a:lnTo>
                    <a:pt x="19460" y="151251"/>
                  </a:lnTo>
                  <a:lnTo>
                    <a:pt x="5031" y="197738"/>
                  </a:lnTo>
                  <a:lnTo>
                    <a:pt x="0" y="247650"/>
                  </a:lnTo>
                  <a:lnTo>
                    <a:pt x="5031" y="297561"/>
                  </a:lnTo>
                  <a:lnTo>
                    <a:pt x="19460" y="344048"/>
                  </a:lnTo>
                  <a:lnTo>
                    <a:pt x="42293" y="386115"/>
                  </a:lnTo>
                  <a:lnTo>
                    <a:pt x="72532" y="422767"/>
                  </a:lnTo>
                  <a:lnTo>
                    <a:pt x="109184" y="453006"/>
                  </a:lnTo>
                  <a:lnTo>
                    <a:pt x="151251" y="475839"/>
                  </a:lnTo>
                  <a:lnTo>
                    <a:pt x="197738" y="490268"/>
                  </a:lnTo>
                  <a:lnTo>
                    <a:pt x="247650" y="495300"/>
                  </a:lnTo>
                  <a:lnTo>
                    <a:pt x="297561" y="490268"/>
                  </a:lnTo>
                  <a:lnTo>
                    <a:pt x="344048" y="475839"/>
                  </a:lnTo>
                  <a:lnTo>
                    <a:pt x="386115" y="453006"/>
                  </a:lnTo>
                  <a:lnTo>
                    <a:pt x="422767" y="422767"/>
                  </a:lnTo>
                  <a:lnTo>
                    <a:pt x="453006" y="386115"/>
                  </a:lnTo>
                  <a:lnTo>
                    <a:pt x="475839" y="344048"/>
                  </a:lnTo>
                  <a:lnTo>
                    <a:pt x="490268" y="297561"/>
                  </a:lnTo>
                  <a:lnTo>
                    <a:pt x="495300" y="247650"/>
                  </a:lnTo>
                  <a:lnTo>
                    <a:pt x="490268" y="197738"/>
                  </a:lnTo>
                  <a:lnTo>
                    <a:pt x="475839" y="151251"/>
                  </a:lnTo>
                  <a:lnTo>
                    <a:pt x="453006" y="109184"/>
                  </a:lnTo>
                  <a:lnTo>
                    <a:pt x="422767" y="72532"/>
                  </a:lnTo>
                  <a:lnTo>
                    <a:pt x="386115" y="42293"/>
                  </a:lnTo>
                  <a:lnTo>
                    <a:pt x="344048" y="19460"/>
                  </a:lnTo>
                  <a:lnTo>
                    <a:pt x="297561" y="503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0525" y="4606925"/>
              <a:ext cx="260350" cy="266700"/>
            </a:xfrm>
            <a:custGeom>
              <a:avLst/>
              <a:gdLst/>
              <a:ahLst/>
              <a:cxnLst/>
              <a:rect l="l" t="t" r="r" b="b"/>
              <a:pathLst>
                <a:path w="260350" h="266700">
                  <a:moveTo>
                    <a:pt x="236219" y="56261"/>
                  </a:moveTo>
                  <a:lnTo>
                    <a:pt x="246366" y="73396"/>
                  </a:lnTo>
                  <a:lnTo>
                    <a:pt x="253952" y="92186"/>
                  </a:lnTo>
                  <a:lnTo>
                    <a:pt x="258704" y="112285"/>
                  </a:lnTo>
                  <a:lnTo>
                    <a:pt x="260350" y="133350"/>
                  </a:lnTo>
                  <a:lnTo>
                    <a:pt x="253675" y="175357"/>
                  </a:lnTo>
                  <a:lnTo>
                    <a:pt x="235120" y="211945"/>
                  </a:lnTo>
                  <a:lnTo>
                    <a:pt x="206885" y="240865"/>
                  </a:lnTo>
                  <a:lnTo>
                    <a:pt x="171169" y="259866"/>
                  </a:lnTo>
                  <a:lnTo>
                    <a:pt x="130175" y="266700"/>
                  </a:lnTo>
                  <a:lnTo>
                    <a:pt x="89180" y="259866"/>
                  </a:lnTo>
                  <a:lnTo>
                    <a:pt x="53464" y="240865"/>
                  </a:lnTo>
                  <a:lnTo>
                    <a:pt x="25229" y="211945"/>
                  </a:lnTo>
                  <a:lnTo>
                    <a:pt x="6674" y="175357"/>
                  </a:lnTo>
                  <a:lnTo>
                    <a:pt x="0" y="133350"/>
                  </a:lnTo>
                  <a:lnTo>
                    <a:pt x="6674" y="91342"/>
                  </a:lnTo>
                  <a:lnTo>
                    <a:pt x="25229" y="54754"/>
                  </a:lnTo>
                  <a:lnTo>
                    <a:pt x="53464" y="25834"/>
                  </a:lnTo>
                  <a:lnTo>
                    <a:pt x="89180" y="6833"/>
                  </a:lnTo>
                  <a:lnTo>
                    <a:pt x="130175" y="0"/>
                  </a:lnTo>
                  <a:lnTo>
                    <a:pt x="150020" y="1557"/>
                  </a:lnTo>
                  <a:lnTo>
                    <a:pt x="168830" y="6080"/>
                  </a:lnTo>
                  <a:lnTo>
                    <a:pt x="186378" y="13340"/>
                  </a:lnTo>
                  <a:lnTo>
                    <a:pt x="202437" y="23113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5228" y="4605147"/>
              <a:ext cx="216153" cy="2225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4350" y="6057900"/>
              <a:ext cx="390525" cy="3968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1538" y="6169660"/>
              <a:ext cx="178943" cy="17899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58750" y="4800600"/>
            <a:ext cx="409575" cy="409575"/>
            <a:chOff x="158750" y="4800600"/>
            <a:chExt cx="409575" cy="409575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50" y="4800600"/>
              <a:ext cx="409575" cy="4095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336" y="4916578"/>
              <a:ext cx="179298" cy="17926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65100" y="2832100"/>
            <a:ext cx="396875" cy="390525"/>
            <a:chOff x="165100" y="2832100"/>
            <a:chExt cx="396875" cy="390525"/>
          </a:xfrm>
        </p:grpSpPr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100" y="2832100"/>
              <a:ext cx="396875" cy="3905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828" y="2938420"/>
              <a:ext cx="178064" cy="178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5286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75000">
              <a:schemeClr val="tx2">
                <a:lumMod val="60000"/>
                <a:lumOff val="40000"/>
              </a:schemeClr>
            </a:gs>
            <a:gs pos="83000">
              <a:schemeClr val="tx2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56C3B51-A016-E118-0616-A419A87F7404}"/>
              </a:ext>
            </a:extLst>
          </p:cNvPr>
          <p:cNvSpPr txBox="1"/>
          <p:nvPr/>
        </p:nvSpPr>
        <p:spPr>
          <a:xfrm>
            <a:off x="599210" y="334880"/>
            <a:ext cx="103735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 Automation</a:t>
            </a:r>
            <a:endParaRPr lang="en-IN" sz="8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516A25-DD35-BE67-FA55-D2FB97C88B2F}"/>
              </a:ext>
            </a:extLst>
          </p:cNvPr>
          <p:cNvSpPr txBox="1"/>
          <p:nvPr/>
        </p:nvSpPr>
        <p:spPr>
          <a:xfrm>
            <a:off x="609600" y="13716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FFDE5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Power Platform</a:t>
            </a:r>
            <a:endParaRPr lang="en-IN" sz="7200" b="1" dirty="0">
              <a:solidFill>
                <a:srgbClr val="FFDE5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95B7C-D198-25D8-8710-E7AB95174AB2}"/>
              </a:ext>
            </a:extLst>
          </p:cNvPr>
          <p:cNvSpPr txBox="1"/>
          <p:nvPr/>
        </p:nvSpPr>
        <p:spPr>
          <a:xfrm>
            <a:off x="6400800" y="5486400"/>
            <a:ext cx="5410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chemeClr val="bg1"/>
                </a:solidFill>
                <a:effectLst/>
                <a:latin typeface="Graphik Meetu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Prashanth Purushotham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4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303" y="563244"/>
            <a:ext cx="3716235" cy="44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9445" y="757734"/>
            <a:ext cx="121890" cy="38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4686" y="563244"/>
            <a:ext cx="6213602" cy="3437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921100"/>
            <a:ext cx="12192000" cy="1937385"/>
            <a:chOff x="0" y="4921100"/>
            <a:chExt cx="12192000" cy="193738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921100"/>
              <a:ext cx="12191999" cy="19368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5092699"/>
              <a:ext cx="12192000" cy="1765300"/>
            </a:xfrm>
            <a:custGeom>
              <a:avLst/>
              <a:gdLst/>
              <a:ahLst/>
              <a:cxnLst/>
              <a:rect l="l" t="t" r="r" b="b"/>
              <a:pathLst>
                <a:path w="12192000" h="1765300">
                  <a:moveTo>
                    <a:pt x="12192000" y="0"/>
                  </a:moveTo>
                  <a:lnTo>
                    <a:pt x="0" y="0"/>
                  </a:lnTo>
                  <a:lnTo>
                    <a:pt x="0" y="1765300"/>
                  </a:lnTo>
                  <a:lnTo>
                    <a:pt x="12192000" y="17653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81426" y="5789612"/>
            <a:ext cx="5627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Segoe UI Semibold"/>
                <a:cs typeface="Segoe UI Semibold"/>
              </a:rPr>
              <a:t>To</a:t>
            </a:r>
            <a:r>
              <a:rPr sz="2000" spc="15" dirty="0">
                <a:latin typeface="Segoe UI Semibold"/>
                <a:cs typeface="Segoe UI Semibold"/>
              </a:rPr>
              <a:t> </a:t>
            </a:r>
            <a:r>
              <a:rPr sz="2000" spc="-5" dirty="0">
                <a:latin typeface="Segoe UI Semibold"/>
                <a:cs typeface="Segoe UI Semibold"/>
              </a:rPr>
              <a:t>learn</a:t>
            </a:r>
            <a:r>
              <a:rPr sz="2000" spc="55" dirty="0">
                <a:latin typeface="Segoe UI Semibold"/>
                <a:cs typeface="Segoe UI Semibold"/>
              </a:rPr>
              <a:t> </a:t>
            </a:r>
            <a:r>
              <a:rPr sz="2000" spc="-10" dirty="0">
                <a:latin typeface="Segoe UI Semibold"/>
                <a:cs typeface="Segoe UI Semibold"/>
              </a:rPr>
              <a:t>more,</a:t>
            </a:r>
            <a:r>
              <a:rPr sz="2000" spc="35" dirty="0">
                <a:latin typeface="Segoe UI Semibold"/>
                <a:cs typeface="Segoe UI Semibold"/>
              </a:rPr>
              <a:t> </a:t>
            </a:r>
            <a:r>
              <a:rPr sz="2000" spc="-20" dirty="0">
                <a:latin typeface="Segoe UI Semibold"/>
                <a:cs typeface="Segoe UI Semibold"/>
              </a:rPr>
              <a:t>visit</a:t>
            </a:r>
            <a:r>
              <a:rPr sz="2000" spc="70" dirty="0">
                <a:latin typeface="Segoe UI Semibold"/>
                <a:cs typeface="Segoe UI Semibold"/>
              </a:rPr>
              <a:t> </a:t>
            </a:r>
            <a:r>
              <a:rPr sz="2000" u="sng" spc="-10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 Semibold"/>
                <a:cs typeface="Segoe UI Semibold"/>
                <a:hlinkClick r:id="rId6"/>
              </a:rPr>
              <a:t>https://aka.ms/AzureSentinel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1400" y="3566795"/>
            <a:ext cx="2492375" cy="6038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75335" marR="5080" indent="-762635">
              <a:lnSpc>
                <a:spcPts val="2150"/>
              </a:lnSpc>
              <a:spcBef>
                <a:spcPts val="380"/>
              </a:spcBef>
            </a:pPr>
            <a:r>
              <a:rPr sz="2000" spc="-5" dirty="0">
                <a:latin typeface="Segoe UI Semibold"/>
                <a:cs typeface="Segoe UI Semibold"/>
              </a:rPr>
              <a:t>Create</a:t>
            </a:r>
            <a:r>
              <a:rPr sz="2000" dirty="0">
                <a:latin typeface="Segoe UI Semibold"/>
                <a:cs typeface="Segoe UI Semibold"/>
              </a:rPr>
              <a:t> Azure</a:t>
            </a:r>
            <a:r>
              <a:rPr sz="2000" spc="-95" dirty="0">
                <a:latin typeface="Segoe UI Semibold"/>
                <a:cs typeface="Segoe UI Semibold"/>
              </a:rPr>
              <a:t> </a:t>
            </a:r>
            <a:r>
              <a:rPr sz="2000" spc="-15" dirty="0">
                <a:latin typeface="Segoe UI Semibold"/>
                <a:cs typeface="Segoe UI Semibold"/>
              </a:rPr>
              <a:t>Sentinel </a:t>
            </a:r>
            <a:r>
              <a:rPr sz="2000" spc="-535" dirty="0">
                <a:latin typeface="Segoe UI Semibold"/>
                <a:cs typeface="Segoe UI Semibold"/>
              </a:rPr>
              <a:t> </a:t>
            </a:r>
            <a:r>
              <a:rPr sz="2000" spc="-15" dirty="0">
                <a:latin typeface="Segoe UI Semibold"/>
                <a:cs typeface="Segoe UI Semibold"/>
              </a:rPr>
              <a:t>instance</a:t>
            </a:r>
            <a:endParaRPr sz="2000">
              <a:latin typeface="Segoe UI Semibold"/>
              <a:cs typeface="Segoe UI Semi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49850" y="1746250"/>
            <a:ext cx="1885950" cy="1885950"/>
            <a:chOff x="5149850" y="1746250"/>
            <a:chExt cx="1885950" cy="188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9850" y="1746250"/>
              <a:ext cx="1885950" cy="18859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22900" y="2019300"/>
              <a:ext cx="1346200" cy="1346200"/>
            </a:xfrm>
            <a:custGeom>
              <a:avLst/>
              <a:gdLst/>
              <a:ahLst/>
              <a:cxnLst/>
              <a:rect l="l" t="t" r="r" b="b"/>
              <a:pathLst>
                <a:path w="1346200" h="1346200">
                  <a:moveTo>
                    <a:pt x="673100" y="0"/>
                  </a:moveTo>
                  <a:lnTo>
                    <a:pt x="625031" y="1690"/>
                  </a:lnTo>
                  <a:lnTo>
                    <a:pt x="577875" y="6684"/>
                  </a:lnTo>
                  <a:lnTo>
                    <a:pt x="531744" y="14869"/>
                  </a:lnTo>
                  <a:lnTo>
                    <a:pt x="486753" y="26130"/>
                  </a:lnTo>
                  <a:lnTo>
                    <a:pt x="443016" y="40354"/>
                  </a:lnTo>
                  <a:lnTo>
                    <a:pt x="400647" y="57426"/>
                  </a:lnTo>
                  <a:lnTo>
                    <a:pt x="359759" y="77233"/>
                  </a:lnTo>
                  <a:lnTo>
                    <a:pt x="320466" y="99661"/>
                  </a:lnTo>
                  <a:lnTo>
                    <a:pt x="282883" y="124595"/>
                  </a:lnTo>
                  <a:lnTo>
                    <a:pt x="247123" y="151922"/>
                  </a:lnTo>
                  <a:lnTo>
                    <a:pt x="213300" y="181529"/>
                  </a:lnTo>
                  <a:lnTo>
                    <a:pt x="181529" y="213300"/>
                  </a:lnTo>
                  <a:lnTo>
                    <a:pt x="151922" y="247123"/>
                  </a:lnTo>
                  <a:lnTo>
                    <a:pt x="124595" y="282883"/>
                  </a:lnTo>
                  <a:lnTo>
                    <a:pt x="99661" y="320466"/>
                  </a:lnTo>
                  <a:lnTo>
                    <a:pt x="77233" y="359759"/>
                  </a:lnTo>
                  <a:lnTo>
                    <a:pt x="57426" y="400647"/>
                  </a:lnTo>
                  <a:lnTo>
                    <a:pt x="40354" y="443016"/>
                  </a:lnTo>
                  <a:lnTo>
                    <a:pt x="26130" y="486753"/>
                  </a:lnTo>
                  <a:lnTo>
                    <a:pt x="14869" y="531744"/>
                  </a:lnTo>
                  <a:lnTo>
                    <a:pt x="6684" y="577875"/>
                  </a:lnTo>
                  <a:lnTo>
                    <a:pt x="1690" y="625031"/>
                  </a:lnTo>
                  <a:lnTo>
                    <a:pt x="0" y="673100"/>
                  </a:lnTo>
                  <a:lnTo>
                    <a:pt x="1690" y="721168"/>
                  </a:lnTo>
                  <a:lnTo>
                    <a:pt x="6684" y="768324"/>
                  </a:lnTo>
                  <a:lnTo>
                    <a:pt x="14869" y="814455"/>
                  </a:lnTo>
                  <a:lnTo>
                    <a:pt x="26130" y="859446"/>
                  </a:lnTo>
                  <a:lnTo>
                    <a:pt x="40354" y="903183"/>
                  </a:lnTo>
                  <a:lnTo>
                    <a:pt x="57426" y="945552"/>
                  </a:lnTo>
                  <a:lnTo>
                    <a:pt x="77233" y="986440"/>
                  </a:lnTo>
                  <a:lnTo>
                    <a:pt x="99661" y="1025733"/>
                  </a:lnTo>
                  <a:lnTo>
                    <a:pt x="124595" y="1063316"/>
                  </a:lnTo>
                  <a:lnTo>
                    <a:pt x="151922" y="1099076"/>
                  </a:lnTo>
                  <a:lnTo>
                    <a:pt x="181529" y="1132899"/>
                  </a:lnTo>
                  <a:lnTo>
                    <a:pt x="213300" y="1164670"/>
                  </a:lnTo>
                  <a:lnTo>
                    <a:pt x="247123" y="1194277"/>
                  </a:lnTo>
                  <a:lnTo>
                    <a:pt x="282883" y="1221604"/>
                  </a:lnTo>
                  <a:lnTo>
                    <a:pt x="320466" y="1246538"/>
                  </a:lnTo>
                  <a:lnTo>
                    <a:pt x="359759" y="1268966"/>
                  </a:lnTo>
                  <a:lnTo>
                    <a:pt x="400647" y="1288773"/>
                  </a:lnTo>
                  <a:lnTo>
                    <a:pt x="443016" y="1305845"/>
                  </a:lnTo>
                  <a:lnTo>
                    <a:pt x="486753" y="1320069"/>
                  </a:lnTo>
                  <a:lnTo>
                    <a:pt x="531744" y="1331330"/>
                  </a:lnTo>
                  <a:lnTo>
                    <a:pt x="577875" y="1339515"/>
                  </a:lnTo>
                  <a:lnTo>
                    <a:pt x="625031" y="1344509"/>
                  </a:lnTo>
                  <a:lnTo>
                    <a:pt x="673100" y="1346200"/>
                  </a:lnTo>
                  <a:lnTo>
                    <a:pt x="721168" y="1344509"/>
                  </a:lnTo>
                  <a:lnTo>
                    <a:pt x="768324" y="1339515"/>
                  </a:lnTo>
                  <a:lnTo>
                    <a:pt x="814455" y="1331330"/>
                  </a:lnTo>
                  <a:lnTo>
                    <a:pt x="859446" y="1320069"/>
                  </a:lnTo>
                  <a:lnTo>
                    <a:pt x="903183" y="1305845"/>
                  </a:lnTo>
                  <a:lnTo>
                    <a:pt x="945552" y="1288773"/>
                  </a:lnTo>
                  <a:lnTo>
                    <a:pt x="986440" y="1268966"/>
                  </a:lnTo>
                  <a:lnTo>
                    <a:pt x="1025733" y="1246538"/>
                  </a:lnTo>
                  <a:lnTo>
                    <a:pt x="1063316" y="1221604"/>
                  </a:lnTo>
                  <a:lnTo>
                    <a:pt x="1099076" y="1194277"/>
                  </a:lnTo>
                  <a:lnTo>
                    <a:pt x="1132899" y="1164670"/>
                  </a:lnTo>
                  <a:lnTo>
                    <a:pt x="1164670" y="1132899"/>
                  </a:lnTo>
                  <a:lnTo>
                    <a:pt x="1194277" y="1099076"/>
                  </a:lnTo>
                  <a:lnTo>
                    <a:pt x="1221604" y="1063316"/>
                  </a:lnTo>
                  <a:lnTo>
                    <a:pt x="1246538" y="1025733"/>
                  </a:lnTo>
                  <a:lnTo>
                    <a:pt x="1268966" y="986440"/>
                  </a:lnTo>
                  <a:lnTo>
                    <a:pt x="1288773" y="945552"/>
                  </a:lnTo>
                  <a:lnTo>
                    <a:pt x="1305845" y="903183"/>
                  </a:lnTo>
                  <a:lnTo>
                    <a:pt x="1320069" y="859446"/>
                  </a:lnTo>
                  <a:lnTo>
                    <a:pt x="1331330" y="814455"/>
                  </a:lnTo>
                  <a:lnTo>
                    <a:pt x="1339515" y="768324"/>
                  </a:lnTo>
                  <a:lnTo>
                    <a:pt x="1344509" y="721168"/>
                  </a:lnTo>
                  <a:lnTo>
                    <a:pt x="1346200" y="673100"/>
                  </a:lnTo>
                  <a:lnTo>
                    <a:pt x="1344509" y="625031"/>
                  </a:lnTo>
                  <a:lnTo>
                    <a:pt x="1339515" y="577875"/>
                  </a:lnTo>
                  <a:lnTo>
                    <a:pt x="1331330" y="531744"/>
                  </a:lnTo>
                  <a:lnTo>
                    <a:pt x="1320069" y="486753"/>
                  </a:lnTo>
                  <a:lnTo>
                    <a:pt x="1305845" y="443016"/>
                  </a:lnTo>
                  <a:lnTo>
                    <a:pt x="1288773" y="400647"/>
                  </a:lnTo>
                  <a:lnTo>
                    <a:pt x="1268966" y="359759"/>
                  </a:lnTo>
                  <a:lnTo>
                    <a:pt x="1246538" y="320466"/>
                  </a:lnTo>
                  <a:lnTo>
                    <a:pt x="1221604" y="282883"/>
                  </a:lnTo>
                  <a:lnTo>
                    <a:pt x="1194277" y="247123"/>
                  </a:lnTo>
                  <a:lnTo>
                    <a:pt x="1164670" y="213300"/>
                  </a:lnTo>
                  <a:lnTo>
                    <a:pt x="1132899" y="181529"/>
                  </a:lnTo>
                  <a:lnTo>
                    <a:pt x="1099076" y="151922"/>
                  </a:lnTo>
                  <a:lnTo>
                    <a:pt x="1063316" y="124595"/>
                  </a:lnTo>
                  <a:lnTo>
                    <a:pt x="1025733" y="99661"/>
                  </a:lnTo>
                  <a:lnTo>
                    <a:pt x="986440" y="77233"/>
                  </a:lnTo>
                  <a:lnTo>
                    <a:pt x="945552" y="57426"/>
                  </a:lnTo>
                  <a:lnTo>
                    <a:pt x="903183" y="40354"/>
                  </a:lnTo>
                  <a:lnTo>
                    <a:pt x="859446" y="26130"/>
                  </a:lnTo>
                  <a:lnTo>
                    <a:pt x="814455" y="14869"/>
                  </a:lnTo>
                  <a:lnTo>
                    <a:pt x="768324" y="6684"/>
                  </a:lnTo>
                  <a:lnTo>
                    <a:pt x="721168" y="1690"/>
                  </a:lnTo>
                  <a:lnTo>
                    <a:pt x="673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5950" y="2298700"/>
              <a:ext cx="800100" cy="7937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924290" y="3566795"/>
            <a:ext cx="1474470" cy="6038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54000">
              <a:lnSpc>
                <a:spcPts val="2150"/>
              </a:lnSpc>
              <a:spcBef>
                <a:spcPts val="380"/>
              </a:spcBef>
            </a:pPr>
            <a:r>
              <a:rPr sz="2000" spc="-5" dirty="0">
                <a:latin typeface="Segoe UI Semibold"/>
                <a:cs typeface="Segoe UI Semibold"/>
              </a:rPr>
              <a:t>Connect </a:t>
            </a:r>
            <a:r>
              <a:rPr sz="2000" dirty="0">
                <a:latin typeface="Segoe UI Semibold"/>
                <a:cs typeface="Segoe UI Semibold"/>
              </a:rPr>
              <a:t> </a:t>
            </a:r>
            <a:r>
              <a:rPr sz="2000" spc="-10" dirty="0">
                <a:latin typeface="Segoe UI Semibold"/>
                <a:cs typeface="Segoe UI Semibold"/>
              </a:rPr>
              <a:t>data</a:t>
            </a:r>
            <a:r>
              <a:rPr sz="2000" spc="-5" dirty="0">
                <a:latin typeface="Segoe UI Semibold"/>
                <a:cs typeface="Segoe UI Semibold"/>
              </a:rPr>
              <a:t> </a:t>
            </a:r>
            <a:r>
              <a:rPr sz="2000" spc="-10" dirty="0">
                <a:latin typeface="Segoe UI Semibold"/>
                <a:cs typeface="Segoe UI Semibold"/>
              </a:rPr>
              <a:t>sources</a:t>
            </a:r>
            <a:endParaRPr sz="2000">
              <a:latin typeface="Segoe UI Semibold"/>
              <a:cs typeface="Segoe UI Semibol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12200" y="1746250"/>
            <a:ext cx="1885950" cy="1885950"/>
            <a:chOff x="8712200" y="1746250"/>
            <a:chExt cx="1885950" cy="188595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2200" y="1746250"/>
              <a:ext cx="1885950" cy="18859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985250" y="2019300"/>
              <a:ext cx="1346200" cy="1346200"/>
            </a:xfrm>
            <a:custGeom>
              <a:avLst/>
              <a:gdLst/>
              <a:ahLst/>
              <a:cxnLst/>
              <a:rect l="l" t="t" r="r" b="b"/>
              <a:pathLst>
                <a:path w="1346200" h="1346200">
                  <a:moveTo>
                    <a:pt x="673100" y="0"/>
                  </a:moveTo>
                  <a:lnTo>
                    <a:pt x="625031" y="1690"/>
                  </a:lnTo>
                  <a:lnTo>
                    <a:pt x="577875" y="6684"/>
                  </a:lnTo>
                  <a:lnTo>
                    <a:pt x="531744" y="14869"/>
                  </a:lnTo>
                  <a:lnTo>
                    <a:pt x="486753" y="26130"/>
                  </a:lnTo>
                  <a:lnTo>
                    <a:pt x="443016" y="40354"/>
                  </a:lnTo>
                  <a:lnTo>
                    <a:pt x="400647" y="57426"/>
                  </a:lnTo>
                  <a:lnTo>
                    <a:pt x="359759" y="77233"/>
                  </a:lnTo>
                  <a:lnTo>
                    <a:pt x="320466" y="99661"/>
                  </a:lnTo>
                  <a:lnTo>
                    <a:pt x="282883" y="124595"/>
                  </a:lnTo>
                  <a:lnTo>
                    <a:pt x="247123" y="151922"/>
                  </a:lnTo>
                  <a:lnTo>
                    <a:pt x="213300" y="181529"/>
                  </a:lnTo>
                  <a:lnTo>
                    <a:pt x="181529" y="213300"/>
                  </a:lnTo>
                  <a:lnTo>
                    <a:pt x="151922" y="247123"/>
                  </a:lnTo>
                  <a:lnTo>
                    <a:pt x="124595" y="282883"/>
                  </a:lnTo>
                  <a:lnTo>
                    <a:pt x="99661" y="320466"/>
                  </a:lnTo>
                  <a:lnTo>
                    <a:pt x="77233" y="359759"/>
                  </a:lnTo>
                  <a:lnTo>
                    <a:pt x="57426" y="400647"/>
                  </a:lnTo>
                  <a:lnTo>
                    <a:pt x="40354" y="443016"/>
                  </a:lnTo>
                  <a:lnTo>
                    <a:pt x="26130" y="486753"/>
                  </a:lnTo>
                  <a:lnTo>
                    <a:pt x="14869" y="531744"/>
                  </a:lnTo>
                  <a:lnTo>
                    <a:pt x="6684" y="577875"/>
                  </a:lnTo>
                  <a:lnTo>
                    <a:pt x="1690" y="625031"/>
                  </a:lnTo>
                  <a:lnTo>
                    <a:pt x="0" y="673100"/>
                  </a:lnTo>
                  <a:lnTo>
                    <a:pt x="1690" y="721168"/>
                  </a:lnTo>
                  <a:lnTo>
                    <a:pt x="6684" y="768324"/>
                  </a:lnTo>
                  <a:lnTo>
                    <a:pt x="14869" y="814455"/>
                  </a:lnTo>
                  <a:lnTo>
                    <a:pt x="26130" y="859446"/>
                  </a:lnTo>
                  <a:lnTo>
                    <a:pt x="40354" y="903183"/>
                  </a:lnTo>
                  <a:lnTo>
                    <a:pt x="57426" y="945552"/>
                  </a:lnTo>
                  <a:lnTo>
                    <a:pt x="77233" y="986440"/>
                  </a:lnTo>
                  <a:lnTo>
                    <a:pt x="99661" y="1025733"/>
                  </a:lnTo>
                  <a:lnTo>
                    <a:pt x="124595" y="1063316"/>
                  </a:lnTo>
                  <a:lnTo>
                    <a:pt x="151922" y="1099076"/>
                  </a:lnTo>
                  <a:lnTo>
                    <a:pt x="181529" y="1132899"/>
                  </a:lnTo>
                  <a:lnTo>
                    <a:pt x="213300" y="1164670"/>
                  </a:lnTo>
                  <a:lnTo>
                    <a:pt x="247123" y="1194277"/>
                  </a:lnTo>
                  <a:lnTo>
                    <a:pt x="282883" y="1221604"/>
                  </a:lnTo>
                  <a:lnTo>
                    <a:pt x="320466" y="1246538"/>
                  </a:lnTo>
                  <a:lnTo>
                    <a:pt x="359759" y="1268966"/>
                  </a:lnTo>
                  <a:lnTo>
                    <a:pt x="400647" y="1288773"/>
                  </a:lnTo>
                  <a:lnTo>
                    <a:pt x="443016" y="1305845"/>
                  </a:lnTo>
                  <a:lnTo>
                    <a:pt x="486753" y="1320069"/>
                  </a:lnTo>
                  <a:lnTo>
                    <a:pt x="531744" y="1331330"/>
                  </a:lnTo>
                  <a:lnTo>
                    <a:pt x="577875" y="1339515"/>
                  </a:lnTo>
                  <a:lnTo>
                    <a:pt x="625031" y="1344509"/>
                  </a:lnTo>
                  <a:lnTo>
                    <a:pt x="673100" y="1346200"/>
                  </a:lnTo>
                  <a:lnTo>
                    <a:pt x="721168" y="1344509"/>
                  </a:lnTo>
                  <a:lnTo>
                    <a:pt x="768324" y="1339515"/>
                  </a:lnTo>
                  <a:lnTo>
                    <a:pt x="814455" y="1331330"/>
                  </a:lnTo>
                  <a:lnTo>
                    <a:pt x="859446" y="1320069"/>
                  </a:lnTo>
                  <a:lnTo>
                    <a:pt x="903183" y="1305845"/>
                  </a:lnTo>
                  <a:lnTo>
                    <a:pt x="945552" y="1288773"/>
                  </a:lnTo>
                  <a:lnTo>
                    <a:pt x="986440" y="1268966"/>
                  </a:lnTo>
                  <a:lnTo>
                    <a:pt x="1025733" y="1246538"/>
                  </a:lnTo>
                  <a:lnTo>
                    <a:pt x="1063316" y="1221604"/>
                  </a:lnTo>
                  <a:lnTo>
                    <a:pt x="1099076" y="1194277"/>
                  </a:lnTo>
                  <a:lnTo>
                    <a:pt x="1132899" y="1164670"/>
                  </a:lnTo>
                  <a:lnTo>
                    <a:pt x="1164670" y="1132899"/>
                  </a:lnTo>
                  <a:lnTo>
                    <a:pt x="1194277" y="1099076"/>
                  </a:lnTo>
                  <a:lnTo>
                    <a:pt x="1221604" y="1063316"/>
                  </a:lnTo>
                  <a:lnTo>
                    <a:pt x="1246538" y="1025733"/>
                  </a:lnTo>
                  <a:lnTo>
                    <a:pt x="1268966" y="986440"/>
                  </a:lnTo>
                  <a:lnTo>
                    <a:pt x="1288773" y="945552"/>
                  </a:lnTo>
                  <a:lnTo>
                    <a:pt x="1305845" y="903183"/>
                  </a:lnTo>
                  <a:lnTo>
                    <a:pt x="1320069" y="859446"/>
                  </a:lnTo>
                  <a:lnTo>
                    <a:pt x="1331330" y="814455"/>
                  </a:lnTo>
                  <a:lnTo>
                    <a:pt x="1339515" y="768324"/>
                  </a:lnTo>
                  <a:lnTo>
                    <a:pt x="1344509" y="721168"/>
                  </a:lnTo>
                  <a:lnTo>
                    <a:pt x="1346200" y="673100"/>
                  </a:lnTo>
                  <a:lnTo>
                    <a:pt x="1344509" y="625031"/>
                  </a:lnTo>
                  <a:lnTo>
                    <a:pt x="1339515" y="577875"/>
                  </a:lnTo>
                  <a:lnTo>
                    <a:pt x="1331330" y="531744"/>
                  </a:lnTo>
                  <a:lnTo>
                    <a:pt x="1320069" y="486753"/>
                  </a:lnTo>
                  <a:lnTo>
                    <a:pt x="1305845" y="443016"/>
                  </a:lnTo>
                  <a:lnTo>
                    <a:pt x="1288773" y="400647"/>
                  </a:lnTo>
                  <a:lnTo>
                    <a:pt x="1268966" y="359759"/>
                  </a:lnTo>
                  <a:lnTo>
                    <a:pt x="1246538" y="320466"/>
                  </a:lnTo>
                  <a:lnTo>
                    <a:pt x="1221604" y="282883"/>
                  </a:lnTo>
                  <a:lnTo>
                    <a:pt x="1194277" y="247123"/>
                  </a:lnTo>
                  <a:lnTo>
                    <a:pt x="1164670" y="213300"/>
                  </a:lnTo>
                  <a:lnTo>
                    <a:pt x="1132899" y="181529"/>
                  </a:lnTo>
                  <a:lnTo>
                    <a:pt x="1099076" y="151922"/>
                  </a:lnTo>
                  <a:lnTo>
                    <a:pt x="1063316" y="124595"/>
                  </a:lnTo>
                  <a:lnTo>
                    <a:pt x="1025733" y="99661"/>
                  </a:lnTo>
                  <a:lnTo>
                    <a:pt x="986440" y="77233"/>
                  </a:lnTo>
                  <a:lnTo>
                    <a:pt x="945552" y="57426"/>
                  </a:lnTo>
                  <a:lnTo>
                    <a:pt x="903183" y="40354"/>
                  </a:lnTo>
                  <a:lnTo>
                    <a:pt x="859446" y="26130"/>
                  </a:lnTo>
                  <a:lnTo>
                    <a:pt x="814455" y="14869"/>
                  </a:lnTo>
                  <a:lnTo>
                    <a:pt x="768324" y="6684"/>
                  </a:lnTo>
                  <a:lnTo>
                    <a:pt x="721168" y="1690"/>
                  </a:lnTo>
                  <a:lnTo>
                    <a:pt x="673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64650" y="2298700"/>
              <a:ext cx="793750" cy="7874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41755" y="3566795"/>
            <a:ext cx="2381250" cy="6038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902335">
              <a:lnSpc>
                <a:spcPts val="2150"/>
              </a:lnSpc>
              <a:spcBef>
                <a:spcPts val="380"/>
              </a:spcBef>
            </a:pPr>
            <a:r>
              <a:rPr sz="2000" spc="-5" dirty="0">
                <a:latin typeface="Segoe UI Semibold"/>
                <a:cs typeface="Segoe UI Semibold"/>
              </a:rPr>
              <a:t>Start </a:t>
            </a:r>
            <a:r>
              <a:rPr sz="2000" dirty="0">
                <a:latin typeface="Segoe UI Semibold"/>
                <a:cs typeface="Segoe UI Semibold"/>
              </a:rPr>
              <a:t> </a:t>
            </a:r>
            <a:r>
              <a:rPr sz="2000" spc="-5" dirty="0">
                <a:latin typeface="Segoe UI Semibold"/>
                <a:cs typeface="Segoe UI Semibold"/>
              </a:rPr>
              <a:t>Microsoft</a:t>
            </a:r>
            <a:r>
              <a:rPr sz="2000" spc="-15" dirty="0">
                <a:latin typeface="Segoe UI Semibold"/>
                <a:cs typeface="Segoe UI Semibold"/>
              </a:rPr>
              <a:t> </a:t>
            </a:r>
            <a:r>
              <a:rPr sz="2000" dirty="0">
                <a:latin typeface="Segoe UI Semibold"/>
                <a:cs typeface="Segoe UI Semibold"/>
              </a:rPr>
              <a:t>Azure</a:t>
            </a:r>
            <a:r>
              <a:rPr sz="2000" spc="-95" dirty="0">
                <a:latin typeface="Segoe UI Semibold"/>
                <a:cs typeface="Segoe UI Semibold"/>
              </a:rPr>
              <a:t> </a:t>
            </a:r>
            <a:r>
              <a:rPr sz="2000" spc="-10" dirty="0">
                <a:latin typeface="Segoe UI Semibold"/>
                <a:cs typeface="Segoe UI Semibold"/>
              </a:rPr>
              <a:t>trial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60550" y="2019300"/>
            <a:ext cx="1346200" cy="1346200"/>
          </a:xfrm>
          <a:custGeom>
            <a:avLst/>
            <a:gdLst/>
            <a:ahLst/>
            <a:cxnLst/>
            <a:rect l="l" t="t" r="r" b="b"/>
            <a:pathLst>
              <a:path w="1346200" h="1346200">
                <a:moveTo>
                  <a:pt x="673100" y="0"/>
                </a:moveTo>
                <a:lnTo>
                  <a:pt x="625031" y="1690"/>
                </a:lnTo>
                <a:lnTo>
                  <a:pt x="577875" y="6684"/>
                </a:lnTo>
                <a:lnTo>
                  <a:pt x="531744" y="14869"/>
                </a:lnTo>
                <a:lnTo>
                  <a:pt x="486753" y="26130"/>
                </a:lnTo>
                <a:lnTo>
                  <a:pt x="443016" y="40354"/>
                </a:lnTo>
                <a:lnTo>
                  <a:pt x="400647" y="57426"/>
                </a:lnTo>
                <a:lnTo>
                  <a:pt x="359759" y="77233"/>
                </a:lnTo>
                <a:lnTo>
                  <a:pt x="320466" y="99661"/>
                </a:lnTo>
                <a:lnTo>
                  <a:pt x="282883" y="124595"/>
                </a:lnTo>
                <a:lnTo>
                  <a:pt x="247123" y="151922"/>
                </a:lnTo>
                <a:lnTo>
                  <a:pt x="213300" y="181529"/>
                </a:lnTo>
                <a:lnTo>
                  <a:pt x="181529" y="213300"/>
                </a:lnTo>
                <a:lnTo>
                  <a:pt x="151922" y="247123"/>
                </a:lnTo>
                <a:lnTo>
                  <a:pt x="124595" y="282883"/>
                </a:lnTo>
                <a:lnTo>
                  <a:pt x="99661" y="320466"/>
                </a:lnTo>
                <a:lnTo>
                  <a:pt x="77233" y="359759"/>
                </a:lnTo>
                <a:lnTo>
                  <a:pt x="57426" y="400647"/>
                </a:lnTo>
                <a:lnTo>
                  <a:pt x="40354" y="443016"/>
                </a:lnTo>
                <a:lnTo>
                  <a:pt x="26130" y="486753"/>
                </a:lnTo>
                <a:lnTo>
                  <a:pt x="14869" y="531744"/>
                </a:lnTo>
                <a:lnTo>
                  <a:pt x="6684" y="577875"/>
                </a:lnTo>
                <a:lnTo>
                  <a:pt x="1690" y="625031"/>
                </a:lnTo>
                <a:lnTo>
                  <a:pt x="0" y="673100"/>
                </a:lnTo>
                <a:lnTo>
                  <a:pt x="1690" y="721168"/>
                </a:lnTo>
                <a:lnTo>
                  <a:pt x="6684" y="768324"/>
                </a:lnTo>
                <a:lnTo>
                  <a:pt x="14869" y="814455"/>
                </a:lnTo>
                <a:lnTo>
                  <a:pt x="26130" y="859446"/>
                </a:lnTo>
                <a:lnTo>
                  <a:pt x="40354" y="903183"/>
                </a:lnTo>
                <a:lnTo>
                  <a:pt x="57426" y="945552"/>
                </a:lnTo>
                <a:lnTo>
                  <a:pt x="77233" y="986440"/>
                </a:lnTo>
                <a:lnTo>
                  <a:pt x="99661" y="1025733"/>
                </a:lnTo>
                <a:lnTo>
                  <a:pt x="124595" y="1063316"/>
                </a:lnTo>
                <a:lnTo>
                  <a:pt x="151922" y="1099076"/>
                </a:lnTo>
                <a:lnTo>
                  <a:pt x="181529" y="1132899"/>
                </a:lnTo>
                <a:lnTo>
                  <a:pt x="213300" y="1164670"/>
                </a:lnTo>
                <a:lnTo>
                  <a:pt x="247123" y="1194277"/>
                </a:lnTo>
                <a:lnTo>
                  <a:pt x="282883" y="1221604"/>
                </a:lnTo>
                <a:lnTo>
                  <a:pt x="320466" y="1246538"/>
                </a:lnTo>
                <a:lnTo>
                  <a:pt x="359759" y="1268966"/>
                </a:lnTo>
                <a:lnTo>
                  <a:pt x="400647" y="1288773"/>
                </a:lnTo>
                <a:lnTo>
                  <a:pt x="443016" y="1305845"/>
                </a:lnTo>
                <a:lnTo>
                  <a:pt x="486753" y="1320069"/>
                </a:lnTo>
                <a:lnTo>
                  <a:pt x="531744" y="1331330"/>
                </a:lnTo>
                <a:lnTo>
                  <a:pt x="577875" y="1339515"/>
                </a:lnTo>
                <a:lnTo>
                  <a:pt x="625031" y="1344509"/>
                </a:lnTo>
                <a:lnTo>
                  <a:pt x="673100" y="1346200"/>
                </a:lnTo>
                <a:lnTo>
                  <a:pt x="721168" y="1344509"/>
                </a:lnTo>
                <a:lnTo>
                  <a:pt x="768324" y="1339515"/>
                </a:lnTo>
                <a:lnTo>
                  <a:pt x="814455" y="1331330"/>
                </a:lnTo>
                <a:lnTo>
                  <a:pt x="859446" y="1320069"/>
                </a:lnTo>
                <a:lnTo>
                  <a:pt x="903183" y="1305845"/>
                </a:lnTo>
                <a:lnTo>
                  <a:pt x="945552" y="1288773"/>
                </a:lnTo>
                <a:lnTo>
                  <a:pt x="986440" y="1268966"/>
                </a:lnTo>
                <a:lnTo>
                  <a:pt x="1025733" y="1246538"/>
                </a:lnTo>
                <a:lnTo>
                  <a:pt x="1063316" y="1221604"/>
                </a:lnTo>
                <a:lnTo>
                  <a:pt x="1099076" y="1194277"/>
                </a:lnTo>
                <a:lnTo>
                  <a:pt x="1132899" y="1164670"/>
                </a:lnTo>
                <a:lnTo>
                  <a:pt x="1164670" y="1132899"/>
                </a:lnTo>
                <a:lnTo>
                  <a:pt x="1194277" y="1099076"/>
                </a:lnTo>
                <a:lnTo>
                  <a:pt x="1221604" y="1063316"/>
                </a:lnTo>
                <a:lnTo>
                  <a:pt x="1246538" y="1025733"/>
                </a:lnTo>
                <a:lnTo>
                  <a:pt x="1268966" y="986440"/>
                </a:lnTo>
                <a:lnTo>
                  <a:pt x="1288773" y="945552"/>
                </a:lnTo>
                <a:lnTo>
                  <a:pt x="1305845" y="903183"/>
                </a:lnTo>
                <a:lnTo>
                  <a:pt x="1320069" y="859446"/>
                </a:lnTo>
                <a:lnTo>
                  <a:pt x="1331330" y="814455"/>
                </a:lnTo>
                <a:lnTo>
                  <a:pt x="1339515" y="768324"/>
                </a:lnTo>
                <a:lnTo>
                  <a:pt x="1344509" y="721168"/>
                </a:lnTo>
                <a:lnTo>
                  <a:pt x="1346200" y="673100"/>
                </a:lnTo>
                <a:lnTo>
                  <a:pt x="1344509" y="625031"/>
                </a:lnTo>
                <a:lnTo>
                  <a:pt x="1339515" y="577875"/>
                </a:lnTo>
                <a:lnTo>
                  <a:pt x="1331330" y="531744"/>
                </a:lnTo>
                <a:lnTo>
                  <a:pt x="1320069" y="486753"/>
                </a:lnTo>
                <a:lnTo>
                  <a:pt x="1305845" y="443016"/>
                </a:lnTo>
                <a:lnTo>
                  <a:pt x="1288773" y="400647"/>
                </a:lnTo>
                <a:lnTo>
                  <a:pt x="1268966" y="359759"/>
                </a:lnTo>
                <a:lnTo>
                  <a:pt x="1246538" y="320466"/>
                </a:lnTo>
                <a:lnTo>
                  <a:pt x="1221604" y="282883"/>
                </a:lnTo>
                <a:lnTo>
                  <a:pt x="1194277" y="247123"/>
                </a:lnTo>
                <a:lnTo>
                  <a:pt x="1164670" y="213300"/>
                </a:lnTo>
                <a:lnTo>
                  <a:pt x="1132899" y="181529"/>
                </a:lnTo>
                <a:lnTo>
                  <a:pt x="1099076" y="151922"/>
                </a:lnTo>
                <a:lnTo>
                  <a:pt x="1063316" y="124595"/>
                </a:lnTo>
                <a:lnTo>
                  <a:pt x="1025733" y="99661"/>
                </a:lnTo>
                <a:lnTo>
                  <a:pt x="986440" y="77233"/>
                </a:lnTo>
                <a:lnTo>
                  <a:pt x="945552" y="57426"/>
                </a:lnTo>
                <a:lnTo>
                  <a:pt x="903183" y="40354"/>
                </a:lnTo>
                <a:lnTo>
                  <a:pt x="859446" y="26130"/>
                </a:lnTo>
                <a:lnTo>
                  <a:pt x="814455" y="14869"/>
                </a:lnTo>
                <a:lnTo>
                  <a:pt x="768324" y="6684"/>
                </a:lnTo>
                <a:lnTo>
                  <a:pt x="721168" y="1690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587500" y="1746250"/>
            <a:ext cx="1885950" cy="1885950"/>
            <a:chOff x="1587500" y="1746250"/>
            <a:chExt cx="1885950" cy="188595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7500" y="1746250"/>
              <a:ext cx="1885950" cy="18859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7250" y="2381376"/>
              <a:ext cx="812800" cy="571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644291" y="2936044"/>
            <a:ext cx="1282700" cy="726440"/>
          </a:xfrm>
          <a:custGeom>
            <a:avLst/>
            <a:gdLst/>
            <a:ahLst/>
            <a:cxnLst/>
            <a:rect l="l" t="t" r="r" b="b"/>
            <a:pathLst>
              <a:path w="1282700" h="726439">
                <a:moveTo>
                  <a:pt x="214500" y="270945"/>
                </a:moveTo>
                <a:lnTo>
                  <a:pt x="166078" y="279283"/>
                </a:lnTo>
                <a:lnTo>
                  <a:pt x="120724" y="297657"/>
                </a:lnTo>
                <a:lnTo>
                  <a:pt x="79971" y="325265"/>
                </a:lnTo>
                <a:lnTo>
                  <a:pt x="45353" y="361309"/>
                </a:lnTo>
                <a:lnTo>
                  <a:pt x="20181" y="404480"/>
                </a:lnTo>
                <a:lnTo>
                  <a:pt x="5014" y="451068"/>
                </a:lnTo>
                <a:lnTo>
                  <a:pt x="0" y="499401"/>
                </a:lnTo>
                <a:lnTo>
                  <a:pt x="5282" y="547807"/>
                </a:lnTo>
                <a:lnTo>
                  <a:pt x="21009" y="594613"/>
                </a:lnTo>
                <a:lnTo>
                  <a:pt x="47411" y="636814"/>
                </a:lnTo>
                <a:lnTo>
                  <a:pt x="81773" y="671889"/>
                </a:lnTo>
                <a:lnTo>
                  <a:pt x="122562" y="698891"/>
                </a:lnTo>
                <a:lnTo>
                  <a:pt x="168245" y="716877"/>
                </a:lnTo>
                <a:lnTo>
                  <a:pt x="217287" y="724900"/>
                </a:lnTo>
                <a:lnTo>
                  <a:pt x="217287" y="726415"/>
                </a:lnTo>
                <a:lnTo>
                  <a:pt x="1099778" y="726415"/>
                </a:lnTo>
                <a:lnTo>
                  <a:pt x="1148171" y="719893"/>
                </a:lnTo>
                <a:lnTo>
                  <a:pt x="1191746" y="701503"/>
                </a:lnTo>
                <a:lnTo>
                  <a:pt x="1228728" y="673013"/>
                </a:lnTo>
                <a:lnTo>
                  <a:pt x="1257341" y="636191"/>
                </a:lnTo>
                <a:lnTo>
                  <a:pt x="1275811" y="592804"/>
                </a:lnTo>
                <a:lnTo>
                  <a:pt x="1282362" y="544620"/>
                </a:lnTo>
                <a:lnTo>
                  <a:pt x="1275924" y="496323"/>
                </a:lnTo>
                <a:lnTo>
                  <a:pt x="1257736" y="452656"/>
                </a:lnTo>
                <a:lnTo>
                  <a:pt x="1229489" y="415469"/>
                </a:lnTo>
                <a:lnTo>
                  <a:pt x="1192873" y="386615"/>
                </a:lnTo>
                <a:lnTo>
                  <a:pt x="1149580" y="367944"/>
                </a:lnTo>
                <a:lnTo>
                  <a:pt x="1101299" y="361309"/>
                </a:lnTo>
                <a:lnTo>
                  <a:pt x="1086084" y="361309"/>
                </a:lnTo>
                <a:lnTo>
                  <a:pt x="1079451" y="307078"/>
                </a:lnTo>
                <a:lnTo>
                  <a:pt x="1066669" y="273441"/>
                </a:lnTo>
                <a:lnTo>
                  <a:pt x="264455" y="273441"/>
                </a:lnTo>
                <a:lnTo>
                  <a:pt x="214500" y="270945"/>
                </a:lnTo>
                <a:close/>
              </a:path>
              <a:path w="1282700" h="726439">
                <a:moveTo>
                  <a:pt x="520209" y="0"/>
                </a:moveTo>
                <a:lnTo>
                  <a:pt x="474427" y="6808"/>
                </a:lnTo>
                <a:lnTo>
                  <a:pt x="430457" y="21242"/>
                </a:lnTo>
                <a:lnTo>
                  <a:pt x="390267" y="42457"/>
                </a:lnTo>
                <a:lnTo>
                  <a:pt x="354499" y="69708"/>
                </a:lnTo>
                <a:lnTo>
                  <a:pt x="323795" y="102251"/>
                </a:lnTo>
                <a:lnTo>
                  <a:pt x="298796" y="139338"/>
                </a:lnTo>
                <a:lnTo>
                  <a:pt x="280145" y="180224"/>
                </a:lnTo>
                <a:lnTo>
                  <a:pt x="268484" y="224164"/>
                </a:lnTo>
                <a:lnTo>
                  <a:pt x="264455" y="270411"/>
                </a:lnTo>
                <a:lnTo>
                  <a:pt x="264455" y="273441"/>
                </a:lnTo>
                <a:lnTo>
                  <a:pt x="1066669" y="273441"/>
                </a:lnTo>
                <a:lnTo>
                  <a:pt x="1060408" y="256966"/>
                </a:lnTo>
                <a:lnTo>
                  <a:pt x="1030239" y="212819"/>
                </a:lnTo>
                <a:lnTo>
                  <a:pt x="990227" y="176484"/>
                </a:lnTo>
                <a:lnTo>
                  <a:pt x="941823" y="150682"/>
                </a:lnTo>
                <a:lnTo>
                  <a:pt x="781777" y="147700"/>
                </a:lnTo>
                <a:lnTo>
                  <a:pt x="756963" y="108278"/>
                </a:lnTo>
                <a:lnTo>
                  <a:pt x="726479" y="74342"/>
                </a:lnTo>
                <a:lnTo>
                  <a:pt x="691216" y="46265"/>
                </a:lnTo>
                <a:lnTo>
                  <a:pt x="652066" y="24419"/>
                </a:lnTo>
                <a:lnTo>
                  <a:pt x="609921" y="9178"/>
                </a:lnTo>
                <a:lnTo>
                  <a:pt x="565671" y="914"/>
                </a:lnTo>
                <a:lnTo>
                  <a:pt x="520209" y="0"/>
                </a:lnTo>
                <a:close/>
              </a:path>
              <a:path w="1282700" h="726439">
                <a:moveTo>
                  <a:pt x="835316" y="136006"/>
                </a:moveTo>
                <a:lnTo>
                  <a:pt x="781777" y="147700"/>
                </a:lnTo>
                <a:lnTo>
                  <a:pt x="930321" y="147700"/>
                </a:lnTo>
                <a:lnTo>
                  <a:pt x="889426" y="137095"/>
                </a:lnTo>
                <a:lnTo>
                  <a:pt x="835316" y="136006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31582" y="4430331"/>
            <a:ext cx="2105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bg1"/>
                </a:solidFill>
                <a:latin typeface="Segoe UI"/>
                <a:cs typeface="Segoe UI"/>
              </a:rPr>
              <a:t>A</a:t>
            </a:r>
            <a:r>
              <a:rPr sz="2800" spc="-5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en-US" sz="2800" spc="5" dirty="0">
                <a:solidFill>
                  <a:schemeClr val="bg1"/>
                </a:solidFill>
                <a:latin typeface="Segoe UI"/>
                <a:cs typeface="Segoe UI"/>
              </a:rPr>
              <a:t>cloud</a:t>
            </a:r>
            <a:r>
              <a:rPr sz="2800" spc="-5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Segoe UI"/>
                <a:cs typeface="Segoe UI"/>
              </a:rPr>
              <a:t>SIEM</a:t>
            </a:r>
            <a:endParaRPr sz="28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97043" y="2875825"/>
            <a:ext cx="1393190" cy="847725"/>
          </a:xfrm>
          <a:custGeom>
            <a:avLst/>
            <a:gdLst/>
            <a:ahLst/>
            <a:cxnLst/>
            <a:rect l="l" t="t" r="r" b="b"/>
            <a:pathLst>
              <a:path w="1393190" h="847725">
                <a:moveTo>
                  <a:pt x="864654" y="572122"/>
                </a:moveTo>
                <a:lnTo>
                  <a:pt x="764362" y="572122"/>
                </a:lnTo>
                <a:lnTo>
                  <a:pt x="748652" y="583730"/>
                </a:lnTo>
                <a:lnTo>
                  <a:pt x="731253" y="592239"/>
                </a:lnTo>
                <a:lnTo>
                  <a:pt x="712609" y="597458"/>
                </a:lnTo>
                <a:lnTo>
                  <a:pt x="693153" y="599236"/>
                </a:lnTo>
                <a:lnTo>
                  <a:pt x="663613" y="595083"/>
                </a:lnTo>
                <a:lnTo>
                  <a:pt x="636778" y="583298"/>
                </a:lnTo>
                <a:lnTo>
                  <a:pt x="614095" y="564743"/>
                </a:lnTo>
                <a:lnTo>
                  <a:pt x="596950" y="540308"/>
                </a:lnTo>
                <a:lnTo>
                  <a:pt x="652246" y="540308"/>
                </a:lnTo>
                <a:lnTo>
                  <a:pt x="554088" y="442137"/>
                </a:lnTo>
                <a:lnTo>
                  <a:pt x="455764" y="540308"/>
                </a:lnTo>
                <a:lnTo>
                  <a:pt x="510451" y="540308"/>
                </a:lnTo>
                <a:lnTo>
                  <a:pt x="525399" y="578777"/>
                </a:lnTo>
                <a:lnTo>
                  <a:pt x="548017" y="612724"/>
                </a:lnTo>
                <a:lnTo>
                  <a:pt x="577392" y="641032"/>
                </a:lnTo>
                <a:lnTo>
                  <a:pt x="612584" y="662597"/>
                </a:lnTo>
                <a:lnTo>
                  <a:pt x="661009" y="677964"/>
                </a:lnTo>
                <a:lnTo>
                  <a:pt x="710057" y="679996"/>
                </a:lnTo>
                <a:lnTo>
                  <a:pt x="757351" y="669569"/>
                </a:lnTo>
                <a:lnTo>
                  <a:pt x="800481" y="647534"/>
                </a:lnTo>
                <a:lnTo>
                  <a:pt x="837057" y="614768"/>
                </a:lnTo>
                <a:lnTo>
                  <a:pt x="864654" y="572122"/>
                </a:lnTo>
                <a:close/>
              </a:path>
              <a:path w="1393190" h="847725">
                <a:moveTo>
                  <a:pt x="931151" y="442137"/>
                </a:moveTo>
                <a:lnTo>
                  <a:pt x="876007" y="442137"/>
                </a:lnTo>
                <a:lnTo>
                  <a:pt x="861085" y="403644"/>
                </a:lnTo>
                <a:lnTo>
                  <a:pt x="838454" y="369684"/>
                </a:lnTo>
                <a:lnTo>
                  <a:pt x="809053" y="341350"/>
                </a:lnTo>
                <a:lnTo>
                  <a:pt x="773849" y="319786"/>
                </a:lnTo>
                <a:lnTo>
                  <a:pt x="725487" y="304507"/>
                </a:lnTo>
                <a:lnTo>
                  <a:pt x="676516" y="302514"/>
                </a:lnTo>
                <a:lnTo>
                  <a:pt x="629310" y="312966"/>
                </a:lnTo>
                <a:lnTo>
                  <a:pt x="586270" y="334987"/>
                </a:lnTo>
                <a:lnTo>
                  <a:pt x="549783" y="367728"/>
                </a:lnTo>
                <a:lnTo>
                  <a:pt x="522262" y="410324"/>
                </a:lnTo>
                <a:lnTo>
                  <a:pt x="622109" y="410324"/>
                </a:lnTo>
                <a:lnTo>
                  <a:pt x="637781" y="398741"/>
                </a:lnTo>
                <a:lnTo>
                  <a:pt x="655142" y="390245"/>
                </a:lnTo>
                <a:lnTo>
                  <a:pt x="673747" y="385000"/>
                </a:lnTo>
                <a:lnTo>
                  <a:pt x="693153" y="383209"/>
                </a:lnTo>
                <a:lnTo>
                  <a:pt x="722744" y="387362"/>
                </a:lnTo>
                <a:lnTo>
                  <a:pt x="749617" y="399148"/>
                </a:lnTo>
                <a:lnTo>
                  <a:pt x="772337" y="417703"/>
                </a:lnTo>
                <a:lnTo>
                  <a:pt x="789508" y="442137"/>
                </a:lnTo>
                <a:lnTo>
                  <a:pt x="734669" y="442137"/>
                </a:lnTo>
                <a:lnTo>
                  <a:pt x="832993" y="540308"/>
                </a:lnTo>
                <a:lnTo>
                  <a:pt x="931151" y="442137"/>
                </a:lnTo>
                <a:close/>
              </a:path>
              <a:path w="1393190" h="847725">
                <a:moveTo>
                  <a:pt x="1392707" y="604748"/>
                </a:moveTo>
                <a:lnTo>
                  <a:pt x="1386624" y="556615"/>
                </a:lnTo>
                <a:lnTo>
                  <a:pt x="1371346" y="511848"/>
                </a:lnTo>
                <a:lnTo>
                  <a:pt x="1347825" y="471512"/>
                </a:lnTo>
                <a:lnTo>
                  <a:pt x="1317015" y="436689"/>
                </a:lnTo>
                <a:lnTo>
                  <a:pt x="1299781" y="423595"/>
                </a:lnTo>
                <a:lnTo>
                  <a:pt x="1299781" y="616000"/>
                </a:lnTo>
                <a:lnTo>
                  <a:pt x="1291501" y="658825"/>
                </a:lnTo>
                <a:lnTo>
                  <a:pt x="1271460" y="695972"/>
                </a:lnTo>
                <a:lnTo>
                  <a:pt x="1241717" y="725411"/>
                </a:lnTo>
                <a:lnTo>
                  <a:pt x="1204341" y="745045"/>
                </a:lnTo>
                <a:lnTo>
                  <a:pt x="1161427" y="752856"/>
                </a:lnTo>
                <a:lnTo>
                  <a:pt x="267601" y="751497"/>
                </a:lnTo>
                <a:lnTo>
                  <a:pt x="218020" y="741591"/>
                </a:lnTo>
                <a:lnTo>
                  <a:pt x="173570" y="719328"/>
                </a:lnTo>
                <a:lnTo>
                  <a:pt x="136486" y="686219"/>
                </a:lnTo>
                <a:lnTo>
                  <a:pt x="108991" y="643775"/>
                </a:lnTo>
                <a:lnTo>
                  <a:pt x="94322" y="594779"/>
                </a:lnTo>
                <a:lnTo>
                  <a:pt x="92824" y="544487"/>
                </a:lnTo>
                <a:lnTo>
                  <a:pt x="104203" y="495477"/>
                </a:lnTo>
                <a:lnTo>
                  <a:pt x="128231" y="450316"/>
                </a:lnTo>
                <a:lnTo>
                  <a:pt x="163855" y="414045"/>
                </a:lnTo>
                <a:lnTo>
                  <a:pt x="207162" y="389128"/>
                </a:lnTo>
                <a:lnTo>
                  <a:pt x="255536" y="376618"/>
                </a:lnTo>
                <a:lnTo>
                  <a:pt x="306387" y="377596"/>
                </a:lnTo>
                <a:lnTo>
                  <a:pt x="360172" y="386537"/>
                </a:lnTo>
                <a:lnTo>
                  <a:pt x="360172" y="376618"/>
                </a:lnTo>
                <a:lnTo>
                  <a:pt x="360172" y="327152"/>
                </a:lnTo>
                <a:lnTo>
                  <a:pt x="364705" y="282181"/>
                </a:lnTo>
                <a:lnTo>
                  <a:pt x="377380" y="239826"/>
                </a:lnTo>
                <a:lnTo>
                  <a:pt x="397471" y="201028"/>
                </a:lnTo>
                <a:lnTo>
                  <a:pt x="424268" y="166712"/>
                </a:lnTo>
                <a:lnTo>
                  <a:pt x="457022" y="137795"/>
                </a:lnTo>
                <a:lnTo>
                  <a:pt x="495033" y="115227"/>
                </a:lnTo>
                <a:lnTo>
                  <a:pt x="537565" y="99910"/>
                </a:lnTo>
                <a:lnTo>
                  <a:pt x="582307" y="93662"/>
                </a:lnTo>
                <a:lnTo>
                  <a:pt x="626364" y="96139"/>
                </a:lnTo>
                <a:lnTo>
                  <a:pt x="668629" y="106807"/>
                </a:lnTo>
                <a:lnTo>
                  <a:pt x="707986" y="125158"/>
                </a:lnTo>
                <a:lnTo>
                  <a:pt x="743343" y="150672"/>
                </a:lnTo>
                <a:lnTo>
                  <a:pt x="773557" y="182829"/>
                </a:lnTo>
                <a:lnTo>
                  <a:pt x="797534" y="221107"/>
                </a:lnTo>
                <a:lnTo>
                  <a:pt x="815873" y="257619"/>
                </a:lnTo>
                <a:lnTo>
                  <a:pt x="853897" y="244132"/>
                </a:lnTo>
                <a:lnTo>
                  <a:pt x="897420" y="234442"/>
                </a:lnTo>
                <a:lnTo>
                  <a:pt x="941387" y="235331"/>
                </a:lnTo>
                <a:lnTo>
                  <a:pt x="983919" y="246519"/>
                </a:lnTo>
                <a:lnTo>
                  <a:pt x="1023112" y="267766"/>
                </a:lnTo>
                <a:lnTo>
                  <a:pt x="1055928" y="298335"/>
                </a:lnTo>
                <a:lnTo>
                  <a:pt x="1080427" y="335203"/>
                </a:lnTo>
                <a:lnTo>
                  <a:pt x="1095768" y="376720"/>
                </a:lnTo>
                <a:lnTo>
                  <a:pt x="1101140" y="421233"/>
                </a:lnTo>
                <a:lnTo>
                  <a:pt x="1101140" y="468503"/>
                </a:lnTo>
                <a:lnTo>
                  <a:pt x="1162951" y="468503"/>
                </a:lnTo>
                <a:lnTo>
                  <a:pt x="1207604" y="477443"/>
                </a:lnTo>
                <a:lnTo>
                  <a:pt x="1245870" y="499084"/>
                </a:lnTo>
                <a:lnTo>
                  <a:pt x="1275486" y="531012"/>
                </a:lnTo>
                <a:lnTo>
                  <a:pt x="1294206" y="570788"/>
                </a:lnTo>
                <a:lnTo>
                  <a:pt x="1299781" y="616000"/>
                </a:lnTo>
                <a:lnTo>
                  <a:pt x="1299781" y="423595"/>
                </a:lnTo>
                <a:lnTo>
                  <a:pt x="1279829" y="408432"/>
                </a:lnTo>
                <a:lnTo>
                  <a:pt x="1237259" y="387832"/>
                </a:lnTo>
                <a:lnTo>
                  <a:pt x="1190218" y="375932"/>
                </a:lnTo>
                <a:lnTo>
                  <a:pt x="1175931" y="322033"/>
                </a:lnTo>
                <a:lnTo>
                  <a:pt x="1151737" y="272376"/>
                </a:lnTo>
                <a:lnTo>
                  <a:pt x="1123099" y="234442"/>
                </a:lnTo>
                <a:lnTo>
                  <a:pt x="1118450" y="228282"/>
                </a:lnTo>
                <a:lnTo>
                  <a:pt x="1076896" y="191109"/>
                </a:lnTo>
                <a:lnTo>
                  <a:pt x="1037577" y="167855"/>
                </a:lnTo>
                <a:lnTo>
                  <a:pt x="995400" y="151498"/>
                </a:lnTo>
                <a:lnTo>
                  <a:pt x="951268" y="142214"/>
                </a:lnTo>
                <a:lnTo>
                  <a:pt x="906068" y="140208"/>
                </a:lnTo>
                <a:lnTo>
                  <a:pt x="860717" y="145656"/>
                </a:lnTo>
                <a:lnTo>
                  <a:pt x="830084" y="105625"/>
                </a:lnTo>
                <a:lnTo>
                  <a:pt x="794270" y="71462"/>
                </a:lnTo>
                <a:lnTo>
                  <a:pt x="754087" y="43484"/>
                </a:lnTo>
                <a:lnTo>
                  <a:pt x="710349" y="22034"/>
                </a:lnTo>
                <a:lnTo>
                  <a:pt x="663879" y="7429"/>
                </a:lnTo>
                <a:lnTo>
                  <a:pt x="615492" y="0"/>
                </a:lnTo>
                <a:lnTo>
                  <a:pt x="565988" y="63"/>
                </a:lnTo>
                <a:lnTo>
                  <a:pt x="516204" y="7950"/>
                </a:lnTo>
                <a:lnTo>
                  <a:pt x="469417" y="23799"/>
                </a:lnTo>
                <a:lnTo>
                  <a:pt x="426224" y="46037"/>
                </a:lnTo>
                <a:lnTo>
                  <a:pt x="387134" y="74066"/>
                </a:lnTo>
                <a:lnTo>
                  <a:pt x="352679" y="107302"/>
                </a:lnTo>
                <a:lnTo>
                  <a:pt x="323392" y="145161"/>
                </a:lnTo>
                <a:lnTo>
                  <a:pt x="299770" y="187071"/>
                </a:lnTo>
                <a:lnTo>
                  <a:pt x="282371" y="232422"/>
                </a:lnTo>
                <a:lnTo>
                  <a:pt x="271691" y="280644"/>
                </a:lnTo>
                <a:lnTo>
                  <a:pt x="220992" y="286639"/>
                </a:lnTo>
                <a:lnTo>
                  <a:pt x="172770" y="301510"/>
                </a:lnTo>
                <a:lnTo>
                  <a:pt x="128168" y="324650"/>
                </a:lnTo>
                <a:lnTo>
                  <a:pt x="88252" y="355511"/>
                </a:lnTo>
                <a:lnTo>
                  <a:pt x="54140" y="393509"/>
                </a:lnTo>
                <a:lnTo>
                  <a:pt x="27863" y="437781"/>
                </a:lnTo>
                <a:lnTo>
                  <a:pt x="10007" y="485254"/>
                </a:lnTo>
                <a:lnTo>
                  <a:pt x="673" y="534746"/>
                </a:lnTo>
                <a:lnTo>
                  <a:pt x="0" y="585101"/>
                </a:lnTo>
                <a:lnTo>
                  <a:pt x="8089" y="635165"/>
                </a:lnTo>
                <a:lnTo>
                  <a:pt x="25057" y="683780"/>
                </a:lnTo>
                <a:lnTo>
                  <a:pt x="50736" y="727862"/>
                </a:lnTo>
                <a:lnTo>
                  <a:pt x="83388" y="766013"/>
                </a:lnTo>
                <a:lnTo>
                  <a:pt x="121996" y="797534"/>
                </a:lnTo>
                <a:lnTo>
                  <a:pt x="165557" y="821753"/>
                </a:lnTo>
                <a:lnTo>
                  <a:pt x="213067" y="837996"/>
                </a:lnTo>
                <a:lnTo>
                  <a:pt x="263512" y="845578"/>
                </a:lnTo>
                <a:lnTo>
                  <a:pt x="1161427" y="847242"/>
                </a:lnTo>
                <a:lnTo>
                  <a:pt x="1209052" y="841298"/>
                </a:lnTo>
                <a:lnTo>
                  <a:pt x="1253197" y="826452"/>
                </a:lnTo>
                <a:lnTo>
                  <a:pt x="1292910" y="803656"/>
                </a:lnTo>
                <a:lnTo>
                  <a:pt x="1327289" y="773899"/>
                </a:lnTo>
                <a:lnTo>
                  <a:pt x="1343825" y="752856"/>
                </a:lnTo>
                <a:lnTo>
                  <a:pt x="1355382" y="738162"/>
                </a:lnTo>
                <a:lnTo>
                  <a:pt x="1376273" y="697407"/>
                </a:lnTo>
                <a:lnTo>
                  <a:pt x="1389024" y="652614"/>
                </a:lnTo>
                <a:lnTo>
                  <a:pt x="1392707" y="604748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09134" y="4430331"/>
            <a:ext cx="21666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chemeClr val="bg1"/>
                </a:solidFill>
                <a:latin typeface="Segoe UI"/>
                <a:cs typeface="Segoe UI"/>
              </a:rPr>
              <a:t>For</a:t>
            </a:r>
            <a:r>
              <a:rPr sz="2800" spc="-4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800" spc="5" dirty="0">
                <a:solidFill>
                  <a:schemeClr val="bg1"/>
                </a:solidFill>
                <a:latin typeface="Segoe UI"/>
                <a:cs typeface="Segoe UI"/>
              </a:rPr>
              <a:t>the</a:t>
            </a:r>
            <a:r>
              <a:rPr sz="2800" spc="-7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800" spc="10" dirty="0">
                <a:solidFill>
                  <a:schemeClr val="bg1"/>
                </a:solidFill>
                <a:latin typeface="Segoe UI"/>
                <a:cs typeface="Segoe UI"/>
              </a:rPr>
              <a:t>Cloud</a:t>
            </a:r>
            <a:endParaRPr sz="28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73705" y="2662592"/>
            <a:ext cx="852169" cy="1273175"/>
          </a:xfrm>
          <a:custGeom>
            <a:avLst/>
            <a:gdLst/>
            <a:ahLst/>
            <a:cxnLst/>
            <a:rect l="l" t="t" r="r" b="b"/>
            <a:pathLst>
              <a:path w="852170" h="1273175">
                <a:moveTo>
                  <a:pt x="380377" y="984719"/>
                </a:moveTo>
                <a:lnTo>
                  <a:pt x="258660" y="984719"/>
                </a:lnTo>
                <a:lnTo>
                  <a:pt x="258660" y="1075626"/>
                </a:lnTo>
                <a:lnTo>
                  <a:pt x="380377" y="1075626"/>
                </a:lnTo>
                <a:lnTo>
                  <a:pt x="380377" y="984719"/>
                </a:lnTo>
                <a:close/>
              </a:path>
              <a:path w="852170" h="1273175">
                <a:moveTo>
                  <a:pt x="745553" y="60591"/>
                </a:moveTo>
                <a:lnTo>
                  <a:pt x="699897" y="60591"/>
                </a:lnTo>
                <a:lnTo>
                  <a:pt x="699897" y="0"/>
                </a:lnTo>
                <a:lnTo>
                  <a:pt x="152146" y="0"/>
                </a:lnTo>
                <a:lnTo>
                  <a:pt x="152146" y="60591"/>
                </a:lnTo>
                <a:lnTo>
                  <a:pt x="106502" y="60591"/>
                </a:lnTo>
                <a:lnTo>
                  <a:pt x="106502" y="151498"/>
                </a:lnTo>
                <a:lnTo>
                  <a:pt x="745553" y="151498"/>
                </a:lnTo>
                <a:lnTo>
                  <a:pt x="745553" y="60591"/>
                </a:lnTo>
                <a:close/>
              </a:path>
              <a:path w="852170" h="1273175">
                <a:moveTo>
                  <a:pt x="791197" y="984719"/>
                </a:moveTo>
                <a:lnTo>
                  <a:pt x="684682" y="984719"/>
                </a:lnTo>
                <a:lnTo>
                  <a:pt x="684682" y="1075626"/>
                </a:lnTo>
                <a:lnTo>
                  <a:pt x="791197" y="1075626"/>
                </a:lnTo>
                <a:lnTo>
                  <a:pt x="791197" y="984719"/>
                </a:lnTo>
                <a:close/>
              </a:path>
              <a:path w="852170" h="1273175">
                <a:moveTo>
                  <a:pt x="852055" y="1166533"/>
                </a:moveTo>
                <a:lnTo>
                  <a:pt x="791197" y="1166533"/>
                </a:lnTo>
                <a:lnTo>
                  <a:pt x="791197" y="1075651"/>
                </a:lnTo>
                <a:lnTo>
                  <a:pt x="593394" y="1075651"/>
                </a:lnTo>
                <a:lnTo>
                  <a:pt x="593394" y="984402"/>
                </a:lnTo>
                <a:lnTo>
                  <a:pt x="791197" y="984402"/>
                </a:lnTo>
                <a:lnTo>
                  <a:pt x="791197" y="833602"/>
                </a:lnTo>
                <a:lnTo>
                  <a:pt x="471678" y="833602"/>
                </a:lnTo>
                <a:lnTo>
                  <a:pt x="471678" y="984402"/>
                </a:lnTo>
                <a:lnTo>
                  <a:pt x="471678" y="1075651"/>
                </a:lnTo>
                <a:lnTo>
                  <a:pt x="471678" y="1166533"/>
                </a:lnTo>
                <a:lnTo>
                  <a:pt x="380377" y="1166533"/>
                </a:lnTo>
                <a:lnTo>
                  <a:pt x="380377" y="1075651"/>
                </a:lnTo>
                <a:lnTo>
                  <a:pt x="167360" y="1075651"/>
                </a:lnTo>
                <a:lnTo>
                  <a:pt x="167360" y="984402"/>
                </a:lnTo>
                <a:lnTo>
                  <a:pt x="471678" y="984402"/>
                </a:lnTo>
                <a:lnTo>
                  <a:pt x="471678" y="833602"/>
                </a:lnTo>
                <a:lnTo>
                  <a:pt x="167360" y="833602"/>
                </a:lnTo>
                <a:lnTo>
                  <a:pt x="167360" y="742365"/>
                </a:lnTo>
                <a:lnTo>
                  <a:pt x="258660" y="742365"/>
                </a:lnTo>
                <a:lnTo>
                  <a:pt x="258660" y="833221"/>
                </a:lnTo>
                <a:lnTo>
                  <a:pt x="380377" y="833221"/>
                </a:lnTo>
                <a:lnTo>
                  <a:pt x="380377" y="742365"/>
                </a:lnTo>
                <a:lnTo>
                  <a:pt x="471678" y="742365"/>
                </a:lnTo>
                <a:lnTo>
                  <a:pt x="471678" y="833221"/>
                </a:lnTo>
                <a:lnTo>
                  <a:pt x="593394" y="833221"/>
                </a:lnTo>
                <a:lnTo>
                  <a:pt x="593394" y="742365"/>
                </a:lnTo>
                <a:lnTo>
                  <a:pt x="684682" y="742365"/>
                </a:lnTo>
                <a:lnTo>
                  <a:pt x="684682" y="833221"/>
                </a:lnTo>
                <a:lnTo>
                  <a:pt x="791197" y="833221"/>
                </a:lnTo>
                <a:lnTo>
                  <a:pt x="791197" y="257543"/>
                </a:lnTo>
                <a:lnTo>
                  <a:pt x="684682" y="257543"/>
                </a:lnTo>
                <a:lnTo>
                  <a:pt x="684682" y="348246"/>
                </a:lnTo>
                <a:lnTo>
                  <a:pt x="684682" y="500316"/>
                </a:lnTo>
                <a:lnTo>
                  <a:pt x="684682" y="590296"/>
                </a:lnTo>
                <a:lnTo>
                  <a:pt x="593394" y="590296"/>
                </a:lnTo>
                <a:lnTo>
                  <a:pt x="593394" y="500316"/>
                </a:lnTo>
                <a:lnTo>
                  <a:pt x="684682" y="500316"/>
                </a:lnTo>
                <a:lnTo>
                  <a:pt x="684682" y="348246"/>
                </a:lnTo>
                <a:lnTo>
                  <a:pt x="593394" y="348246"/>
                </a:lnTo>
                <a:lnTo>
                  <a:pt x="593394" y="257543"/>
                </a:lnTo>
                <a:lnTo>
                  <a:pt x="471678" y="257543"/>
                </a:lnTo>
                <a:lnTo>
                  <a:pt x="471678" y="348246"/>
                </a:lnTo>
                <a:lnTo>
                  <a:pt x="471678" y="500316"/>
                </a:lnTo>
                <a:lnTo>
                  <a:pt x="471678" y="590296"/>
                </a:lnTo>
                <a:lnTo>
                  <a:pt x="380377" y="590296"/>
                </a:lnTo>
                <a:lnTo>
                  <a:pt x="380377" y="500316"/>
                </a:lnTo>
                <a:lnTo>
                  <a:pt x="471678" y="500316"/>
                </a:lnTo>
                <a:lnTo>
                  <a:pt x="471678" y="348246"/>
                </a:lnTo>
                <a:lnTo>
                  <a:pt x="380377" y="348246"/>
                </a:lnTo>
                <a:lnTo>
                  <a:pt x="380377" y="257543"/>
                </a:lnTo>
                <a:lnTo>
                  <a:pt x="258660" y="257543"/>
                </a:lnTo>
                <a:lnTo>
                  <a:pt x="258660" y="348246"/>
                </a:lnTo>
                <a:lnTo>
                  <a:pt x="258660" y="500316"/>
                </a:lnTo>
                <a:lnTo>
                  <a:pt x="258660" y="590296"/>
                </a:lnTo>
                <a:lnTo>
                  <a:pt x="167360" y="590296"/>
                </a:lnTo>
                <a:lnTo>
                  <a:pt x="167360" y="500316"/>
                </a:lnTo>
                <a:lnTo>
                  <a:pt x="258660" y="500316"/>
                </a:lnTo>
                <a:lnTo>
                  <a:pt x="258660" y="348246"/>
                </a:lnTo>
                <a:lnTo>
                  <a:pt x="167360" y="348246"/>
                </a:lnTo>
                <a:lnTo>
                  <a:pt x="167360" y="256997"/>
                </a:lnTo>
                <a:lnTo>
                  <a:pt x="791197" y="256997"/>
                </a:lnTo>
                <a:lnTo>
                  <a:pt x="791197" y="151815"/>
                </a:lnTo>
                <a:lnTo>
                  <a:pt x="60858" y="151815"/>
                </a:lnTo>
                <a:lnTo>
                  <a:pt x="60858" y="256997"/>
                </a:lnTo>
                <a:lnTo>
                  <a:pt x="60858" y="348246"/>
                </a:lnTo>
                <a:lnTo>
                  <a:pt x="60858" y="1166533"/>
                </a:lnTo>
                <a:lnTo>
                  <a:pt x="0" y="1166533"/>
                </a:lnTo>
                <a:lnTo>
                  <a:pt x="0" y="1272578"/>
                </a:lnTo>
                <a:lnTo>
                  <a:pt x="852055" y="1272578"/>
                </a:lnTo>
                <a:lnTo>
                  <a:pt x="852055" y="1166533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04276" y="4430331"/>
            <a:ext cx="3199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sz="2800" spc="-3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800" spc="10" dirty="0">
                <a:solidFill>
                  <a:schemeClr val="bg1"/>
                </a:solidFill>
                <a:latin typeface="Segoe UI"/>
                <a:cs typeface="Segoe UI"/>
              </a:rPr>
              <a:t>for</a:t>
            </a:r>
            <a:r>
              <a:rPr sz="2800" spc="-6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chemeClr val="bg1"/>
                </a:solidFill>
                <a:latin typeface="Segoe UI"/>
                <a:cs typeface="Segoe UI"/>
              </a:rPr>
              <a:t>on</a:t>
            </a:r>
            <a:r>
              <a:rPr sz="2800" spc="-2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Segoe UI"/>
                <a:cs typeface="Segoe UI"/>
              </a:rPr>
              <a:t>premises</a:t>
            </a:r>
            <a:endParaRPr sz="28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ECE4D-C000-745F-2CF3-D92D61B5B0C1}"/>
              </a:ext>
            </a:extLst>
          </p:cNvPr>
          <p:cNvSpPr txBox="1"/>
          <p:nvPr/>
        </p:nvSpPr>
        <p:spPr>
          <a:xfrm>
            <a:off x="3581400" y="304800"/>
            <a:ext cx="449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MICROSOFT SENTINEL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457809-C8F9-98EE-D47C-336524A1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5800" y="3067049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>
                <a:moveTo>
                  <a:pt x="787400" y="349250"/>
                </a:moveTo>
                <a:lnTo>
                  <a:pt x="437769" y="349250"/>
                </a:lnTo>
                <a:lnTo>
                  <a:pt x="437769" y="0"/>
                </a:lnTo>
                <a:lnTo>
                  <a:pt x="349631" y="0"/>
                </a:lnTo>
                <a:lnTo>
                  <a:pt x="349631" y="349250"/>
                </a:lnTo>
                <a:lnTo>
                  <a:pt x="0" y="349250"/>
                </a:lnTo>
                <a:lnTo>
                  <a:pt x="0" y="438150"/>
                </a:lnTo>
                <a:lnTo>
                  <a:pt x="349631" y="438150"/>
                </a:lnTo>
                <a:lnTo>
                  <a:pt x="349631" y="787400"/>
                </a:lnTo>
                <a:lnTo>
                  <a:pt x="437769" y="787400"/>
                </a:lnTo>
                <a:lnTo>
                  <a:pt x="437769" y="438150"/>
                </a:lnTo>
                <a:lnTo>
                  <a:pt x="787400" y="438150"/>
                </a:lnTo>
                <a:lnTo>
                  <a:pt x="787400" y="34925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40526" y="5486082"/>
            <a:ext cx="397256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15" dirty="0">
                <a:solidFill>
                  <a:srgbClr val="3B3B41"/>
                </a:solidFill>
                <a:latin typeface="Segoe UI Semibold"/>
                <a:cs typeface="Segoe UI Semibold"/>
              </a:rPr>
              <a:t>Cloud</a:t>
            </a:r>
            <a:r>
              <a:rPr sz="2350" spc="3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350" dirty="0">
                <a:solidFill>
                  <a:srgbClr val="3B3B41"/>
                </a:solidFill>
                <a:latin typeface="Segoe UI Semibold"/>
                <a:cs typeface="Segoe UI Semibold"/>
              </a:rPr>
              <a:t>+</a:t>
            </a:r>
            <a:r>
              <a:rPr sz="2350" spc="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350" spc="-5" dirty="0">
                <a:solidFill>
                  <a:srgbClr val="3B3B41"/>
                </a:solidFill>
                <a:latin typeface="Segoe UI Semibold"/>
                <a:cs typeface="Segoe UI Semibold"/>
              </a:rPr>
              <a:t>Artificial</a:t>
            </a:r>
            <a:r>
              <a:rPr sz="2350" spc="4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350" spc="-15" dirty="0">
                <a:solidFill>
                  <a:srgbClr val="3B3B41"/>
                </a:solidFill>
                <a:latin typeface="Segoe UI Semibold"/>
                <a:cs typeface="Segoe UI Semibold"/>
              </a:rPr>
              <a:t>Intelligence</a:t>
            </a:r>
            <a:endParaRPr sz="2350">
              <a:latin typeface="Segoe UI Semibold"/>
              <a:cs typeface="Segoe UI Semi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1000" y="533400"/>
            <a:ext cx="7794625" cy="5210175"/>
            <a:chOff x="4165600" y="514350"/>
            <a:chExt cx="7794625" cy="5210175"/>
          </a:xfrm>
        </p:grpSpPr>
        <p:sp>
          <p:nvSpPr>
            <p:cNvPr id="5" name="object 5"/>
            <p:cNvSpPr/>
            <p:nvPr/>
          </p:nvSpPr>
          <p:spPr>
            <a:xfrm>
              <a:off x="10048875" y="3743325"/>
              <a:ext cx="317500" cy="412750"/>
            </a:xfrm>
            <a:custGeom>
              <a:avLst/>
              <a:gdLst/>
              <a:ahLst/>
              <a:cxnLst/>
              <a:rect l="l" t="t" r="r" b="b"/>
              <a:pathLst>
                <a:path w="317500" h="412750">
                  <a:moveTo>
                    <a:pt x="317500" y="0"/>
                  </a:moveTo>
                  <a:lnTo>
                    <a:pt x="317500" y="0"/>
                  </a:lnTo>
                </a:path>
                <a:path w="317500" h="412750">
                  <a:moveTo>
                    <a:pt x="0" y="412750"/>
                  </a:moveTo>
                  <a:lnTo>
                    <a:pt x="0" y="412750"/>
                  </a:lnTo>
                </a:path>
              </a:pathLst>
            </a:custGeom>
            <a:ln w="317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6325" y="47847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16575" y="3121025"/>
              <a:ext cx="2228850" cy="1663700"/>
            </a:xfrm>
            <a:custGeom>
              <a:avLst/>
              <a:gdLst/>
              <a:ahLst/>
              <a:cxnLst/>
              <a:rect l="l" t="t" r="r" b="b"/>
              <a:pathLst>
                <a:path w="2228850" h="1663700">
                  <a:moveTo>
                    <a:pt x="2228850" y="1663700"/>
                  </a:moveTo>
                  <a:lnTo>
                    <a:pt x="2228850" y="1663700"/>
                  </a:lnTo>
                </a:path>
                <a:path w="2228850" h="16637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5600" y="514350"/>
              <a:ext cx="7794625" cy="52101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64075" y="993775"/>
              <a:ext cx="6807200" cy="4267200"/>
            </a:xfrm>
            <a:custGeom>
              <a:avLst/>
              <a:gdLst/>
              <a:ahLst/>
              <a:cxnLst/>
              <a:rect l="l" t="t" r="r" b="b"/>
              <a:pathLst>
                <a:path w="6807200" h="4267200">
                  <a:moveTo>
                    <a:pt x="5555996" y="4254500"/>
                  </a:moveTo>
                  <a:lnTo>
                    <a:pt x="1465225" y="4254500"/>
                  </a:lnTo>
                  <a:lnTo>
                    <a:pt x="1511863" y="4267200"/>
                  </a:lnTo>
                  <a:lnTo>
                    <a:pt x="1741297" y="4267200"/>
                  </a:lnTo>
                  <a:lnTo>
                    <a:pt x="5555996" y="4254500"/>
                  </a:lnTo>
                  <a:close/>
                </a:path>
                <a:path w="6807200" h="4267200">
                  <a:moveTo>
                    <a:pt x="3883500" y="12700"/>
                  </a:moveTo>
                  <a:lnTo>
                    <a:pt x="3387472" y="12700"/>
                  </a:lnTo>
                  <a:lnTo>
                    <a:pt x="3289108" y="38100"/>
                  </a:lnTo>
                  <a:lnTo>
                    <a:pt x="3240653" y="38100"/>
                  </a:lnTo>
                  <a:lnTo>
                    <a:pt x="3098368" y="76200"/>
                  </a:lnTo>
                  <a:lnTo>
                    <a:pt x="3052013" y="101600"/>
                  </a:lnTo>
                  <a:lnTo>
                    <a:pt x="2960994" y="127000"/>
                  </a:lnTo>
                  <a:lnTo>
                    <a:pt x="2916359" y="152400"/>
                  </a:lnTo>
                  <a:lnTo>
                    <a:pt x="2872326" y="165100"/>
                  </a:lnTo>
                  <a:lnTo>
                    <a:pt x="2828908" y="190500"/>
                  </a:lnTo>
                  <a:lnTo>
                    <a:pt x="2786120" y="203200"/>
                  </a:lnTo>
                  <a:lnTo>
                    <a:pt x="2702489" y="254000"/>
                  </a:lnTo>
                  <a:lnTo>
                    <a:pt x="2661674" y="279400"/>
                  </a:lnTo>
                  <a:lnTo>
                    <a:pt x="2621544" y="304800"/>
                  </a:lnTo>
                  <a:lnTo>
                    <a:pt x="2582114" y="330200"/>
                  </a:lnTo>
                  <a:lnTo>
                    <a:pt x="2543397" y="355600"/>
                  </a:lnTo>
                  <a:lnTo>
                    <a:pt x="2505408" y="393700"/>
                  </a:lnTo>
                  <a:lnTo>
                    <a:pt x="2468160" y="419100"/>
                  </a:lnTo>
                  <a:lnTo>
                    <a:pt x="2431668" y="457200"/>
                  </a:lnTo>
                  <a:lnTo>
                    <a:pt x="2395945" y="482600"/>
                  </a:lnTo>
                  <a:lnTo>
                    <a:pt x="2361005" y="520700"/>
                  </a:lnTo>
                  <a:lnTo>
                    <a:pt x="2326864" y="546100"/>
                  </a:lnTo>
                  <a:lnTo>
                    <a:pt x="2293533" y="584200"/>
                  </a:lnTo>
                  <a:lnTo>
                    <a:pt x="2261028" y="622300"/>
                  </a:lnTo>
                  <a:lnTo>
                    <a:pt x="2229363" y="660400"/>
                  </a:lnTo>
                  <a:lnTo>
                    <a:pt x="2198550" y="685800"/>
                  </a:lnTo>
                  <a:lnTo>
                    <a:pt x="2168606" y="723900"/>
                  </a:lnTo>
                  <a:lnTo>
                    <a:pt x="2139542" y="762000"/>
                  </a:lnTo>
                  <a:lnTo>
                    <a:pt x="2111374" y="800100"/>
                  </a:lnTo>
                  <a:lnTo>
                    <a:pt x="2084116" y="850900"/>
                  </a:lnTo>
                  <a:lnTo>
                    <a:pt x="2057780" y="889000"/>
                  </a:lnTo>
                  <a:lnTo>
                    <a:pt x="1418963" y="889000"/>
                  </a:lnTo>
                  <a:lnTo>
                    <a:pt x="1373097" y="901700"/>
                  </a:lnTo>
                  <a:lnTo>
                    <a:pt x="1327644" y="901700"/>
                  </a:lnTo>
                  <a:lnTo>
                    <a:pt x="1150350" y="952500"/>
                  </a:lnTo>
                  <a:lnTo>
                    <a:pt x="1107250" y="977900"/>
                  </a:lnTo>
                  <a:lnTo>
                    <a:pt x="1022650" y="1003300"/>
                  </a:lnTo>
                  <a:lnTo>
                    <a:pt x="981189" y="1028700"/>
                  </a:lnTo>
                  <a:lnTo>
                    <a:pt x="940311" y="1041400"/>
                  </a:lnTo>
                  <a:lnTo>
                    <a:pt x="860382" y="1092200"/>
                  </a:lnTo>
                  <a:lnTo>
                    <a:pt x="821369" y="1104900"/>
                  </a:lnTo>
                  <a:lnTo>
                    <a:pt x="783016" y="1130300"/>
                  </a:lnTo>
                  <a:lnTo>
                    <a:pt x="745340" y="1155700"/>
                  </a:lnTo>
                  <a:lnTo>
                    <a:pt x="708362" y="1181100"/>
                  </a:lnTo>
                  <a:lnTo>
                    <a:pt x="672100" y="1206500"/>
                  </a:lnTo>
                  <a:lnTo>
                    <a:pt x="636572" y="1244600"/>
                  </a:lnTo>
                  <a:lnTo>
                    <a:pt x="601799" y="1270000"/>
                  </a:lnTo>
                  <a:lnTo>
                    <a:pt x="567798" y="1295400"/>
                  </a:lnTo>
                  <a:lnTo>
                    <a:pt x="534588" y="1333500"/>
                  </a:lnTo>
                  <a:lnTo>
                    <a:pt x="502189" y="1358900"/>
                  </a:lnTo>
                  <a:lnTo>
                    <a:pt x="470619" y="1397000"/>
                  </a:lnTo>
                  <a:lnTo>
                    <a:pt x="439898" y="1422400"/>
                  </a:lnTo>
                  <a:lnTo>
                    <a:pt x="410043" y="1460500"/>
                  </a:lnTo>
                  <a:lnTo>
                    <a:pt x="381075" y="1485900"/>
                  </a:lnTo>
                  <a:lnTo>
                    <a:pt x="353011" y="1524000"/>
                  </a:lnTo>
                  <a:lnTo>
                    <a:pt x="325870" y="1562100"/>
                  </a:lnTo>
                  <a:lnTo>
                    <a:pt x="299673" y="1600200"/>
                  </a:lnTo>
                  <a:lnTo>
                    <a:pt x="274436" y="1638300"/>
                  </a:lnTo>
                  <a:lnTo>
                    <a:pt x="250180" y="1676400"/>
                  </a:lnTo>
                  <a:lnTo>
                    <a:pt x="226924" y="1714500"/>
                  </a:lnTo>
                  <a:lnTo>
                    <a:pt x="204685" y="1752600"/>
                  </a:lnTo>
                  <a:lnTo>
                    <a:pt x="183483" y="1790700"/>
                  </a:lnTo>
                  <a:lnTo>
                    <a:pt x="163337" y="1828800"/>
                  </a:lnTo>
                  <a:lnTo>
                    <a:pt x="144266" y="1879600"/>
                  </a:lnTo>
                  <a:lnTo>
                    <a:pt x="126288" y="1917700"/>
                  </a:lnTo>
                  <a:lnTo>
                    <a:pt x="109423" y="1955800"/>
                  </a:lnTo>
                  <a:lnTo>
                    <a:pt x="93689" y="2006600"/>
                  </a:lnTo>
                  <a:lnTo>
                    <a:pt x="79106" y="2044700"/>
                  </a:lnTo>
                  <a:lnTo>
                    <a:pt x="65691" y="2095500"/>
                  </a:lnTo>
                  <a:lnTo>
                    <a:pt x="53465" y="2133600"/>
                  </a:lnTo>
                  <a:lnTo>
                    <a:pt x="42445" y="2184400"/>
                  </a:lnTo>
                  <a:lnTo>
                    <a:pt x="32651" y="2222500"/>
                  </a:lnTo>
                  <a:lnTo>
                    <a:pt x="24102" y="2273300"/>
                  </a:lnTo>
                  <a:lnTo>
                    <a:pt x="16816" y="2324100"/>
                  </a:lnTo>
                  <a:lnTo>
                    <a:pt x="10812" y="2362200"/>
                  </a:lnTo>
                  <a:lnTo>
                    <a:pt x="6110" y="2413000"/>
                  </a:lnTo>
                  <a:lnTo>
                    <a:pt x="2728" y="2463800"/>
                  </a:lnTo>
                  <a:lnTo>
                    <a:pt x="685" y="2514600"/>
                  </a:lnTo>
                  <a:lnTo>
                    <a:pt x="0" y="2565400"/>
                  </a:lnTo>
                  <a:lnTo>
                    <a:pt x="685" y="2603500"/>
                  </a:lnTo>
                  <a:lnTo>
                    <a:pt x="2728" y="2654300"/>
                  </a:lnTo>
                  <a:lnTo>
                    <a:pt x="6110" y="2705100"/>
                  </a:lnTo>
                  <a:lnTo>
                    <a:pt x="10812" y="2755900"/>
                  </a:lnTo>
                  <a:lnTo>
                    <a:pt x="16816" y="2806700"/>
                  </a:lnTo>
                  <a:lnTo>
                    <a:pt x="24102" y="2844800"/>
                  </a:lnTo>
                  <a:lnTo>
                    <a:pt x="32651" y="2895600"/>
                  </a:lnTo>
                  <a:lnTo>
                    <a:pt x="42445" y="2933700"/>
                  </a:lnTo>
                  <a:lnTo>
                    <a:pt x="53465" y="2984500"/>
                  </a:lnTo>
                  <a:lnTo>
                    <a:pt x="65691" y="3035300"/>
                  </a:lnTo>
                  <a:lnTo>
                    <a:pt x="79106" y="3073400"/>
                  </a:lnTo>
                  <a:lnTo>
                    <a:pt x="93689" y="3124200"/>
                  </a:lnTo>
                  <a:lnTo>
                    <a:pt x="109423" y="3162300"/>
                  </a:lnTo>
                  <a:lnTo>
                    <a:pt x="126288" y="3200400"/>
                  </a:lnTo>
                  <a:lnTo>
                    <a:pt x="144266" y="3251200"/>
                  </a:lnTo>
                  <a:lnTo>
                    <a:pt x="163337" y="3289300"/>
                  </a:lnTo>
                  <a:lnTo>
                    <a:pt x="183483" y="3327400"/>
                  </a:lnTo>
                  <a:lnTo>
                    <a:pt x="204685" y="3365500"/>
                  </a:lnTo>
                  <a:lnTo>
                    <a:pt x="226924" y="3416300"/>
                  </a:lnTo>
                  <a:lnTo>
                    <a:pt x="250180" y="3454400"/>
                  </a:lnTo>
                  <a:lnTo>
                    <a:pt x="274436" y="3492500"/>
                  </a:lnTo>
                  <a:lnTo>
                    <a:pt x="299673" y="3530600"/>
                  </a:lnTo>
                  <a:lnTo>
                    <a:pt x="325870" y="3568700"/>
                  </a:lnTo>
                  <a:lnTo>
                    <a:pt x="353011" y="3606800"/>
                  </a:lnTo>
                  <a:lnTo>
                    <a:pt x="381075" y="3632200"/>
                  </a:lnTo>
                  <a:lnTo>
                    <a:pt x="410043" y="3670300"/>
                  </a:lnTo>
                  <a:lnTo>
                    <a:pt x="439898" y="3708400"/>
                  </a:lnTo>
                  <a:lnTo>
                    <a:pt x="470619" y="3733800"/>
                  </a:lnTo>
                  <a:lnTo>
                    <a:pt x="502189" y="3771900"/>
                  </a:lnTo>
                  <a:lnTo>
                    <a:pt x="534588" y="3797300"/>
                  </a:lnTo>
                  <a:lnTo>
                    <a:pt x="567798" y="3835400"/>
                  </a:lnTo>
                  <a:lnTo>
                    <a:pt x="601799" y="3860800"/>
                  </a:lnTo>
                  <a:lnTo>
                    <a:pt x="636572" y="3898900"/>
                  </a:lnTo>
                  <a:lnTo>
                    <a:pt x="672100" y="3924300"/>
                  </a:lnTo>
                  <a:lnTo>
                    <a:pt x="708362" y="3949700"/>
                  </a:lnTo>
                  <a:lnTo>
                    <a:pt x="745340" y="3975100"/>
                  </a:lnTo>
                  <a:lnTo>
                    <a:pt x="783016" y="4000500"/>
                  </a:lnTo>
                  <a:lnTo>
                    <a:pt x="821369" y="4025900"/>
                  </a:lnTo>
                  <a:lnTo>
                    <a:pt x="860382" y="4051300"/>
                  </a:lnTo>
                  <a:lnTo>
                    <a:pt x="900036" y="4064000"/>
                  </a:lnTo>
                  <a:lnTo>
                    <a:pt x="981189" y="4114800"/>
                  </a:lnTo>
                  <a:lnTo>
                    <a:pt x="1022650" y="4127500"/>
                  </a:lnTo>
                  <a:lnTo>
                    <a:pt x="1064677" y="4152900"/>
                  </a:lnTo>
                  <a:lnTo>
                    <a:pt x="1150350" y="4178300"/>
                  </a:lnTo>
                  <a:lnTo>
                    <a:pt x="1418963" y="4254500"/>
                  </a:lnTo>
                  <a:lnTo>
                    <a:pt x="5608890" y="4254500"/>
                  </a:lnTo>
                  <a:lnTo>
                    <a:pt x="5656480" y="4241800"/>
                  </a:lnTo>
                  <a:lnTo>
                    <a:pt x="5703558" y="4241800"/>
                  </a:lnTo>
                  <a:lnTo>
                    <a:pt x="5750093" y="4229100"/>
                  </a:lnTo>
                  <a:lnTo>
                    <a:pt x="5796055" y="4229100"/>
                  </a:lnTo>
                  <a:lnTo>
                    <a:pt x="5973534" y="4178300"/>
                  </a:lnTo>
                  <a:lnTo>
                    <a:pt x="6016155" y="4152900"/>
                  </a:lnTo>
                  <a:lnTo>
                    <a:pt x="6058014" y="4140200"/>
                  </a:lnTo>
                  <a:lnTo>
                    <a:pt x="6099079" y="4114800"/>
                  </a:lnTo>
                  <a:lnTo>
                    <a:pt x="6139319" y="4102100"/>
                  </a:lnTo>
                  <a:lnTo>
                    <a:pt x="6178703" y="4076700"/>
                  </a:lnTo>
                  <a:lnTo>
                    <a:pt x="6217199" y="4051300"/>
                  </a:lnTo>
                  <a:lnTo>
                    <a:pt x="6254776" y="4025900"/>
                  </a:lnTo>
                  <a:lnTo>
                    <a:pt x="6291402" y="4000500"/>
                  </a:lnTo>
                  <a:lnTo>
                    <a:pt x="6327046" y="3975100"/>
                  </a:lnTo>
                  <a:lnTo>
                    <a:pt x="6361677" y="3937000"/>
                  </a:lnTo>
                  <a:lnTo>
                    <a:pt x="6395263" y="3911600"/>
                  </a:lnTo>
                  <a:lnTo>
                    <a:pt x="6427773" y="3886200"/>
                  </a:lnTo>
                  <a:lnTo>
                    <a:pt x="6459175" y="3848100"/>
                  </a:lnTo>
                  <a:lnTo>
                    <a:pt x="6489439" y="3810000"/>
                  </a:lnTo>
                  <a:lnTo>
                    <a:pt x="6518532" y="3784600"/>
                  </a:lnTo>
                  <a:lnTo>
                    <a:pt x="6546423" y="3746500"/>
                  </a:lnTo>
                  <a:lnTo>
                    <a:pt x="6573082" y="3708400"/>
                  </a:lnTo>
                  <a:lnTo>
                    <a:pt x="6598476" y="3670300"/>
                  </a:lnTo>
                  <a:lnTo>
                    <a:pt x="6622574" y="3632200"/>
                  </a:lnTo>
                  <a:lnTo>
                    <a:pt x="6645345" y="3594100"/>
                  </a:lnTo>
                  <a:lnTo>
                    <a:pt x="6666757" y="3556000"/>
                  </a:lnTo>
                  <a:lnTo>
                    <a:pt x="6686779" y="3517900"/>
                  </a:lnTo>
                  <a:lnTo>
                    <a:pt x="6705380" y="3467100"/>
                  </a:lnTo>
                  <a:lnTo>
                    <a:pt x="6722528" y="3429000"/>
                  </a:lnTo>
                  <a:lnTo>
                    <a:pt x="6738192" y="3390900"/>
                  </a:lnTo>
                  <a:lnTo>
                    <a:pt x="6752340" y="3340100"/>
                  </a:lnTo>
                  <a:lnTo>
                    <a:pt x="6764941" y="3302000"/>
                  </a:lnTo>
                  <a:lnTo>
                    <a:pt x="6775964" y="3251200"/>
                  </a:lnTo>
                  <a:lnTo>
                    <a:pt x="6785378" y="3213100"/>
                  </a:lnTo>
                  <a:lnTo>
                    <a:pt x="6793150" y="3162300"/>
                  </a:lnTo>
                  <a:lnTo>
                    <a:pt x="6799249" y="3111500"/>
                  </a:lnTo>
                  <a:lnTo>
                    <a:pt x="6803645" y="3073400"/>
                  </a:lnTo>
                  <a:lnTo>
                    <a:pt x="6806306" y="3022600"/>
                  </a:lnTo>
                  <a:lnTo>
                    <a:pt x="6807200" y="2971800"/>
                  </a:lnTo>
                  <a:lnTo>
                    <a:pt x="6806354" y="2921000"/>
                  </a:lnTo>
                  <a:lnTo>
                    <a:pt x="6803836" y="2882900"/>
                  </a:lnTo>
                  <a:lnTo>
                    <a:pt x="6799672" y="2832100"/>
                  </a:lnTo>
                  <a:lnTo>
                    <a:pt x="6793890" y="2781300"/>
                  </a:lnTo>
                  <a:lnTo>
                    <a:pt x="6786517" y="2743200"/>
                  </a:lnTo>
                  <a:lnTo>
                    <a:pt x="6777581" y="2692400"/>
                  </a:lnTo>
                  <a:lnTo>
                    <a:pt x="6767109" y="2641600"/>
                  </a:lnTo>
                  <a:lnTo>
                    <a:pt x="6755128" y="2603500"/>
                  </a:lnTo>
                  <a:lnTo>
                    <a:pt x="6741665" y="2552700"/>
                  </a:lnTo>
                  <a:lnTo>
                    <a:pt x="6726749" y="2514600"/>
                  </a:lnTo>
                  <a:lnTo>
                    <a:pt x="6710405" y="2476500"/>
                  </a:lnTo>
                  <a:lnTo>
                    <a:pt x="6692662" y="2438400"/>
                  </a:lnTo>
                  <a:lnTo>
                    <a:pt x="6673547" y="2387600"/>
                  </a:lnTo>
                  <a:lnTo>
                    <a:pt x="6653087" y="2349500"/>
                  </a:lnTo>
                  <a:lnTo>
                    <a:pt x="6631309" y="2311400"/>
                  </a:lnTo>
                  <a:lnTo>
                    <a:pt x="6608241" y="2273300"/>
                  </a:lnTo>
                  <a:lnTo>
                    <a:pt x="6583911" y="2235200"/>
                  </a:lnTo>
                  <a:lnTo>
                    <a:pt x="6558345" y="2197100"/>
                  </a:lnTo>
                  <a:lnTo>
                    <a:pt x="6531570" y="2171700"/>
                  </a:lnTo>
                  <a:lnTo>
                    <a:pt x="6503615" y="2133600"/>
                  </a:lnTo>
                  <a:lnTo>
                    <a:pt x="6474506" y="2095500"/>
                  </a:lnTo>
                  <a:lnTo>
                    <a:pt x="6444271" y="2070100"/>
                  </a:lnTo>
                  <a:lnTo>
                    <a:pt x="6412937" y="2032000"/>
                  </a:lnTo>
                  <a:lnTo>
                    <a:pt x="6380531" y="2006600"/>
                  </a:lnTo>
                  <a:lnTo>
                    <a:pt x="6347081" y="1981200"/>
                  </a:lnTo>
                  <a:lnTo>
                    <a:pt x="6312615" y="1943100"/>
                  </a:lnTo>
                  <a:lnTo>
                    <a:pt x="6277158" y="1917700"/>
                  </a:lnTo>
                  <a:lnTo>
                    <a:pt x="6240740" y="1892300"/>
                  </a:lnTo>
                  <a:lnTo>
                    <a:pt x="6203386" y="1866900"/>
                  </a:lnTo>
                  <a:lnTo>
                    <a:pt x="6165125" y="1854200"/>
                  </a:lnTo>
                  <a:lnTo>
                    <a:pt x="6125984" y="1828800"/>
                  </a:lnTo>
                  <a:lnTo>
                    <a:pt x="6085989" y="1803400"/>
                  </a:lnTo>
                  <a:lnTo>
                    <a:pt x="6045169" y="1790700"/>
                  </a:lnTo>
                  <a:lnTo>
                    <a:pt x="6003551" y="1765300"/>
                  </a:lnTo>
                  <a:lnTo>
                    <a:pt x="5829641" y="1714500"/>
                  </a:lnTo>
                  <a:lnTo>
                    <a:pt x="5738607" y="1689100"/>
                  </a:lnTo>
                  <a:lnTo>
                    <a:pt x="5692166" y="1689100"/>
                  </a:lnTo>
                  <a:lnTo>
                    <a:pt x="5645145" y="1676400"/>
                  </a:lnTo>
                  <a:lnTo>
                    <a:pt x="5500878" y="1676400"/>
                  </a:lnTo>
                  <a:lnTo>
                    <a:pt x="5495265" y="1625600"/>
                  </a:lnTo>
                  <a:lnTo>
                    <a:pt x="5488473" y="1574800"/>
                  </a:lnTo>
                  <a:lnTo>
                    <a:pt x="5480517" y="1536700"/>
                  </a:lnTo>
                  <a:lnTo>
                    <a:pt x="5471411" y="1485900"/>
                  </a:lnTo>
                  <a:lnTo>
                    <a:pt x="5461171" y="1435100"/>
                  </a:lnTo>
                  <a:lnTo>
                    <a:pt x="5449812" y="1397000"/>
                  </a:lnTo>
                  <a:lnTo>
                    <a:pt x="5437349" y="1346200"/>
                  </a:lnTo>
                  <a:lnTo>
                    <a:pt x="5423796" y="1308100"/>
                  </a:lnTo>
                  <a:lnTo>
                    <a:pt x="5409170" y="1257300"/>
                  </a:lnTo>
                  <a:lnTo>
                    <a:pt x="5393484" y="1219200"/>
                  </a:lnTo>
                  <a:lnTo>
                    <a:pt x="5376755" y="1168400"/>
                  </a:lnTo>
                  <a:lnTo>
                    <a:pt x="5358996" y="1130300"/>
                  </a:lnTo>
                  <a:lnTo>
                    <a:pt x="5340224" y="1092200"/>
                  </a:lnTo>
                  <a:lnTo>
                    <a:pt x="5320453" y="1041400"/>
                  </a:lnTo>
                  <a:lnTo>
                    <a:pt x="5299698" y="1003300"/>
                  </a:lnTo>
                  <a:lnTo>
                    <a:pt x="5277974" y="965200"/>
                  </a:lnTo>
                  <a:lnTo>
                    <a:pt x="5255297" y="927100"/>
                  </a:lnTo>
                  <a:lnTo>
                    <a:pt x="5231682" y="889000"/>
                  </a:lnTo>
                  <a:lnTo>
                    <a:pt x="5207143" y="850900"/>
                  </a:lnTo>
                  <a:lnTo>
                    <a:pt x="5181695" y="812800"/>
                  </a:lnTo>
                  <a:lnTo>
                    <a:pt x="5155355" y="774700"/>
                  </a:lnTo>
                  <a:lnTo>
                    <a:pt x="5128135" y="736600"/>
                  </a:lnTo>
                  <a:lnTo>
                    <a:pt x="5100053" y="698500"/>
                  </a:lnTo>
                  <a:lnTo>
                    <a:pt x="5071123" y="660400"/>
                  </a:lnTo>
                  <a:lnTo>
                    <a:pt x="5041359" y="622300"/>
                  </a:lnTo>
                  <a:lnTo>
                    <a:pt x="5010777" y="596900"/>
                  </a:lnTo>
                  <a:lnTo>
                    <a:pt x="4979392" y="558800"/>
                  </a:lnTo>
                  <a:lnTo>
                    <a:pt x="4947220" y="533400"/>
                  </a:lnTo>
                  <a:lnTo>
                    <a:pt x="4914274" y="495300"/>
                  </a:lnTo>
                  <a:lnTo>
                    <a:pt x="4880571" y="469900"/>
                  </a:lnTo>
                  <a:lnTo>
                    <a:pt x="4846125" y="431800"/>
                  </a:lnTo>
                  <a:lnTo>
                    <a:pt x="4810951" y="406400"/>
                  </a:lnTo>
                  <a:lnTo>
                    <a:pt x="4775065" y="381000"/>
                  </a:lnTo>
                  <a:lnTo>
                    <a:pt x="4738481" y="355600"/>
                  </a:lnTo>
                  <a:lnTo>
                    <a:pt x="4701214" y="330200"/>
                  </a:lnTo>
                  <a:lnTo>
                    <a:pt x="4663280" y="304800"/>
                  </a:lnTo>
                  <a:lnTo>
                    <a:pt x="4624694" y="279400"/>
                  </a:lnTo>
                  <a:lnTo>
                    <a:pt x="4585470" y="254000"/>
                  </a:lnTo>
                  <a:lnTo>
                    <a:pt x="4545624" y="228600"/>
                  </a:lnTo>
                  <a:lnTo>
                    <a:pt x="4505171" y="215900"/>
                  </a:lnTo>
                  <a:lnTo>
                    <a:pt x="4422503" y="165100"/>
                  </a:lnTo>
                  <a:lnTo>
                    <a:pt x="4380318" y="152400"/>
                  </a:lnTo>
                  <a:lnTo>
                    <a:pt x="4337587" y="127000"/>
                  </a:lnTo>
                  <a:lnTo>
                    <a:pt x="4070554" y="50800"/>
                  </a:lnTo>
                  <a:lnTo>
                    <a:pt x="3977850" y="25400"/>
                  </a:lnTo>
                  <a:lnTo>
                    <a:pt x="3930874" y="25400"/>
                  </a:lnTo>
                  <a:lnTo>
                    <a:pt x="3883500" y="12700"/>
                  </a:lnTo>
                  <a:close/>
                </a:path>
                <a:path w="6807200" h="4267200">
                  <a:moveTo>
                    <a:pt x="2007010" y="876300"/>
                  </a:moveTo>
                  <a:lnTo>
                    <a:pt x="1511863" y="876300"/>
                  </a:lnTo>
                  <a:lnTo>
                    <a:pt x="1465225" y="889000"/>
                  </a:lnTo>
                  <a:lnTo>
                    <a:pt x="2057780" y="889000"/>
                  </a:lnTo>
                  <a:lnTo>
                    <a:pt x="2007010" y="876300"/>
                  </a:lnTo>
                  <a:close/>
                </a:path>
                <a:path w="6807200" h="4267200">
                  <a:moveTo>
                    <a:pt x="1854385" y="863600"/>
                  </a:moveTo>
                  <a:lnTo>
                    <a:pt x="1606192" y="863600"/>
                  </a:lnTo>
                  <a:lnTo>
                    <a:pt x="1558859" y="876300"/>
                  </a:lnTo>
                  <a:lnTo>
                    <a:pt x="1905288" y="876300"/>
                  </a:lnTo>
                  <a:lnTo>
                    <a:pt x="1854385" y="863600"/>
                  </a:lnTo>
                  <a:close/>
                </a:path>
                <a:path w="6807200" h="4267200">
                  <a:moveTo>
                    <a:pt x="3787625" y="0"/>
                  </a:moveTo>
                  <a:lnTo>
                    <a:pt x="3487682" y="0"/>
                  </a:lnTo>
                  <a:lnTo>
                    <a:pt x="3437353" y="12700"/>
                  </a:lnTo>
                  <a:lnTo>
                    <a:pt x="3835746" y="12700"/>
                  </a:lnTo>
                  <a:lnTo>
                    <a:pt x="3787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4075" y="987425"/>
              <a:ext cx="6807200" cy="4273550"/>
            </a:xfrm>
            <a:custGeom>
              <a:avLst/>
              <a:gdLst/>
              <a:ahLst/>
              <a:cxnLst/>
              <a:rect l="l" t="t" r="r" b="b"/>
              <a:pathLst>
                <a:path w="6807200" h="4273550">
                  <a:moveTo>
                    <a:pt x="5560822" y="4253865"/>
                  </a:moveTo>
                  <a:lnTo>
                    <a:pt x="5555996" y="4250944"/>
                  </a:lnTo>
                  <a:lnTo>
                    <a:pt x="1741297" y="4273550"/>
                  </a:lnTo>
                  <a:lnTo>
                    <a:pt x="1701800" y="4273550"/>
                  </a:lnTo>
                  <a:lnTo>
                    <a:pt x="1653846" y="4272868"/>
                  </a:lnTo>
                  <a:lnTo>
                    <a:pt x="1606192" y="4270834"/>
                  </a:lnTo>
                  <a:lnTo>
                    <a:pt x="1558859" y="4267467"/>
                  </a:lnTo>
                  <a:lnTo>
                    <a:pt x="1511863" y="4262785"/>
                  </a:lnTo>
                  <a:lnTo>
                    <a:pt x="1465225" y="4256806"/>
                  </a:lnTo>
                  <a:lnTo>
                    <a:pt x="1418963" y="4249548"/>
                  </a:lnTo>
                  <a:lnTo>
                    <a:pt x="1373097" y="4241029"/>
                  </a:lnTo>
                  <a:lnTo>
                    <a:pt x="1327644" y="4231268"/>
                  </a:lnTo>
                  <a:lnTo>
                    <a:pt x="1282624" y="4220282"/>
                  </a:lnTo>
                  <a:lnTo>
                    <a:pt x="1238056" y="4208090"/>
                  </a:lnTo>
                  <a:lnTo>
                    <a:pt x="1193958" y="4194710"/>
                  </a:lnTo>
                  <a:lnTo>
                    <a:pt x="1150350" y="4180159"/>
                  </a:lnTo>
                  <a:lnTo>
                    <a:pt x="1107250" y="4164457"/>
                  </a:lnTo>
                  <a:lnTo>
                    <a:pt x="1064677" y="4147622"/>
                  </a:lnTo>
                  <a:lnTo>
                    <a:pt x="1022650" y="4129671"/>
                  </a:lnTo>
                  <a:lnTo>
                    <a:pt x="981189" y="4110623"/>
                  </a:lnTo>
                  <a:lnTo>
                    <a:pt x="940311" y="4090495"/>
                  </a:lnTo>
                  <a:lnTo>
                    <a:pt x="900036" y="4069307"/>
                  </a:lnTo>
                  <a:lnTo>
                    <a:pt x="860382" y="4047076"/>
                  </a:lnTo>
                  <a:lnTo>
                    <a:pt x="821369" y="4023820"/>
                  </a:lnTo>
                  <a:lnTo>
                    <a:pt x="783016" y="3999558"/>
                  </a:lnTo>
                  <a:lnTo>
                    <a:pt x="745340" y="3974307"/>
                  </a:lnTo>
                  <a:lnTo>
                    <a:pt x="708362" y="3948087"/>
                  </a:lnTo>
                  <a:lnTo>
                    <a:pt x="672100" y="3920914"/>
                  </a:lnTo>
                  <a:lnTo>
                    <a:pt x="636572" y="3892808"/>
                  </a:lnTo>
                  <a:lnTo>
                    <a:pt x="601799" y="3863786"/>
                  </a:lnTo>
                  <a:lnTo>
                    <a:pt x="567798" y="3833866"/>
                  </a:lnTo>
                  <a:lnTo>
                    <a:pt x="534588" y="3803067"/>
                  </a:lnTo>
                  <a:lnTo>
                    <a:pt x="502189" y="3771407"/>
                  </a:lnTo>
                  <a:lnTo>
                    <a:pt x="470619" y="3738904"/>
                  </a:lnTo>
                  <a:lnTo>
                    <a:pt x="439898" y="3705577"/>
                  </a:lnTo>
                  <a:lnTo>
                    <a:pt x="410043" y="3671442"/>
                  </a:lnTo>
                  <a:lnTo>
                    <a:pt x="381075" y="3636519"/>
                  </a:lnTo>
                  <a:lnTo>
                    <a:pt x="353011" y="3600826"/>
                  </a:lnTo>
                  <a:lnTo>
                    <a:pt x="325870" y="3564381"/>
                  </a:lnTo>
                  <a:lnTo>
                    <a:pt x="299673" y="3527201"/>
                  </a:lnTo>
                  <a:lnTo>
                    <a:pt x="274436" y="3489306"/>
                  </a:lnTo>
                  <a:lnTo>
                    <a:pt x="250180" y="3450713"/>
                  </a:lnTo>
                  <a:lnTo>
                    <a:pt x="226924" y="3411441"/>
                  </a:lnTo>
                  <a:lnTo>
                    <a:pt x="204685" y="3371507"/>
                  </a:lnTo>
                  <a:lnTo>
                    <a:pt x="183483" y="3330931"/>
                  </a:lnTo>
                  <a:lnTo>
                    <a:pt x="163337" y="3289729"/>
                  </a:lnTo>
                  <a:lnTo>
                    <a:pt x="144266" y="3247920"/>
                  </a:lnTo>
                  <a:lnTo>
                    <a:pt x="126288" y="3205523"/>
                  </a:lnTo>
                  <a:lnTo>
                    <a:pt x="109423" y="3162555"/>
                  </a:lnTo>
                  <a:lnTo>
                    <a:pt x="93689" y="3119034"/>
                  </a:lnTo>
                  <a:lnTo>
                    <a:pt x="79106" y="3074980"/>
                  </a:lnTo>
                  <a:lnTo>
                    <a:pt x="65691" y="3030409"/>
                  </a:lnTo>
                  <a:lnTo>
                    <a:pt x="53465" y="2985341"/>
                  </a:lnTo>
                  <a:lnTo>
                    <a:pt x="42445" y="2939793"/>
                  </a:lnTo>
                  <a:lnTo>
                    <a:pt x="32651" y="2893783"/>
                  </a:lnTo>
                  <a:lnTo>
                    <a:pt x="24102" y="2847331"/>
                  </a:lnTo>
                  <a:lnTo>
                    <a:pt x="16816" y="2800452"/>
                  </a:lnTo>
                  <a:lnTo>
                    <a:pt x="10812" y="2753167"/>
                  </a:lnTo>
                  <a:lnTo>
                    <a:pt x="6110" y="2705493"/>
                  </a:lnTo>
                  <a:lnTo>
                    <a:pt x="2728" y="2657448"/>
                  </a:lnTo>
                  <a:lnTo>
                    <a:pt x="685" y="2609051"/>
                  </a:lnTo>
                  <a:lnTo>
                    <a:pt x="0" y="2560320"/>
                  </a:lnTo>
                  <a:lnTo>
                    <a:pt x="685" y="2511599"/>
                  </a:lnTo>
                  <a:lnTo>
                    <a:pt x="2728" y="2463246"/>
                  </a:lnTo>
                  <a:lnTo>
                    <a:pt x="6110" y="2415280"/>
                  </a:lnTo>
                  <a:lnTo>
                    <a:pt x="10812" y="2367715"/>
                  </a:lnTo>
                  <a:lnTo>
                    <a:pt x="16816" y="2320570"/>
                  </a:lnTo>
                  <a:lnTo>
                    <a:pt x="24102" y="2273861"/>
                  </a:lnTo>
                  <a:lnTo>
                    <a:pt x="32651" y="2227606"/>
                  </a:lnTo>
                  <a:lnTo>
                    <a:pt x="42445" y="2181821"/>
                  </a:lnTo>
                  <a:lnTo>
                    <a:pt x="53465" y="2136522"/>
                  </a:lnTo>
                  <a:lnTo>
                    <a:pt x="65691" y="2091728"/>
                  </a:lnTo>
                  <a:lnTo>
                    <a:pt x="79106" y="2047455"/>
                  </a:lnTo>
                  <a:lnTo>
                    <a:pt x="93689" y="2003720"/>
                  </a:lnTo>
                  <a:lnTo>
                    <a:pt x="109423" y="1960540"/>
                  </a:lnTo>
                  <a:lnTo>
                    <a:pt x="126288" y="1917932"/>
                  </a:lnTo>
                  <a:lnTo>
                    <a:pt x="144266" y="1875913"/>
                  </a:lnTo>
                  <a:lnTo>
                    <a:pt x="163337" y="1834499"/>
                  </a:lnTo>
                  <a:lnTo>
                    <a:pt x="183483" y="1793708"/>
                  </a:lnTo>
                  <a:lnTo>
                    <a:pt x="204685" y="1753557"/>
                  </a:lnTo>
                  <a:lnTo>
                    <a:pt x="226924" y="1714063"/>
                  </a:lnTo>
                  <a:lnTo>
                    <a:pt x="250180" y="1675242"/>
                  </a:lnTo>
                  <a:lnTo>
                    <a:pt x="274436" y="1637112"/>
                  </a:lnTo>
                  <a:lnTo>
                    <a:pt x="299673" y="1599689"/>
                  </a:lnTo>
                  <a:lnTo>
                    <a:pt x="325870" y="1562991"/>
                  </a:lnTo>
                  <a:lnTo>
                    <a:pt x="353011" y="1527034"/>
                  </a:lnTo>
                  <a:lnTo>
                    <a:pt x="381075" y="1491835"/>
                  </a:lnTo>
                  <a:lnTo>
                    <a:pt x="410043" y="1457412"/>
                  </a:lnTo>
                  <a:lnTo>
                    <a:pt x="439898" y="1423781"/>
                  </a:lnTo>
                  <a:lnTo>
                    <a:pt x="470619" y="1390959"/>
                  </a:lnTo>
                  <a:lnTo>
                    <a:pt x="502189" y="1358963"/>
                  </a:lnTo>
                  <a:lnTo>
                    <a:pt x="534588" y="1327810"/>
                  </a:lnTo>
                  <a:lnTo>
                    <a:pt x="567798" y="1297518"/>
                  </a:lnTo>
                  <a:lnTo>
                    <a:pt x="601799" y="1268102"/>
                  </a:lnTo>
                  <a:lnTo>
                    <a:pt x="636572" y="1239580"/>
                  </a:lnTo>
                  <a:lnTo>
                    <a:pt x="672100" y="1211970"/>
                  </a:lnTo>
                  <a:lnTo>
                    <a:pt x="708362" y="1185287"/>
                  </a:lnTo>
                  <a:lnTo>
                    <a:pt x="745340" y="1159549"/>
                  </a:lnTo>
                  <a:lnTo>
                    <a:pt x="783016" y="1134772"/>
                  </a:lnTo>
                  <a:lnTo>
                    <a:pt x="821369" y="1110974"/>
                  </a:lnTo>
                  <a:lnTo>
                    <a:pt x="860382" y="1088172"/>
                  </a:lnTo>
                  <a:lnTo>
                    <a:pt x="900036" y="1066383"/>
                  </a:lnTo>
                  <a:lnTo>
                    <a:pt x="940311" y="1045623"/>
                  </a:lnTo>
                  <a:lnTo>
                    <a:pt x="981189" y="1025910"/>
                  </a:lnTo>
                  <a:lnTo>
                    <a:pt x="1022650" y="1007259"/>
                  </a:lnTo>
                  <a:lnTo>
                    <a:pt x="1064677" y="989690"/>
                  </a:lnTo>
                  <a:lnTo>
                    <a:pt x="1107250" y="973218"/>
                  </a:lnTo>
                  <a:lnTo>
                    <a:pt x="1150350" y="957860"/>
                  </a:lnTo>
                  <a:lnTo>
                    <a:pt x="1193958" y="943633"/>
                  </a:lnTo>
                  <a:lnTo>
                    <a:pt x="1238056" y="930554"/>
                  </a:lnTo>
                  <a:lnTo>
                    <a:pt x="1282624" y="918641"/>
                  </a:lnTo>
                  <a:lnTo>
                    <a:pt x="1327644" y="907909"/>
                  </a:lnTo>
                  <a:lnTo>
                    <a:pt x="1373097" y="898377"/>
                  </a:lnTo>
                  <a:lnTo>
                    <a:pt x="1418963" y="890061"/>
                  </a:lnTo>
                  <a:lnTo>
                    <a:pt x="1465225" y="882977"/>
                  </a:lnTo>
                  <a:lnTo>
                    <a:pt x="1511863" y="877144"/>
                  </a:lnTo>
                  <a:lnTo>
                    <a:pt x="1558859" y="872577"/>
                  </a:lnTo>
                  <a:lnTo>
                    <a:pt x="1606192" y="869294"/>
                  </a:lnTo>
                  <a:lnTo>
                    <a:pt x="1653846" y="867312"/>
                  </a:lnTo>
                  <a:lnTo>
                    <a:pt x="1701800" y="866648"/>
                  </a:lnTo>
                  <a:lnTo>
                    <a:pt x="1752616" y="866705"/>
                  </a:lnTo>
                  <a:lnTo>
                    <a:pt x="1803486" y="867107"/>
                  </a:lnTo>
                  <a:lnTo>
                    <a:pt x="1854385" y="868197"/>
                  </a:lnTo>
                  <a:lnTo>
                    <a:pt x="1905288" y="870321"/>
                  </a:lnTo>
                  <a:lnTo>
                    <a:pt x="1956172" y="873821"/>
                  </a:lnTo>
                  <a:lnTo>
                    <a:pt x="2007010" y="879044"/>
                  </a:lnTo>
                  <a:lnTo>
                    <a:pt x="2057780" y="886333"/>
                  </a:lnTo>
                  <a:lnTo>
                    <a:pt x="2084116" y="845763"/>
                  </a:lnTo>
                  <a:lnTo>
                    <a:pt x="2111374" y="805911"/>
                  </a:lnTo>
                  <a:lnTo>
                    <a:pt x="2139542" y="766797"/>
                  </a:lnTo>
                  <a:lnTo>
                    <a:pt x="2168606" y="728437"/>
                  </a:lnTo>
                  <a:lnTo>
                    <a:pt x="2198550" y="690849"/>
                  </a:lnTo>
                  <a:lnTo>
                    <a:pt x="2229363" y="654052"/>
                  </a:lnTo>
                  <a:lnTo>
                    <a:pt x="2261028" y="618062"/>
                  </a:lnTo>
                  <a:lnTo>
                    <a:pt x="2293533" y="582899"/>
                  </a:lnTo>
                  <a:lnTo>
                    <a:pt x="2326864" y="548579"/>
                  </a:lnTo>
                  <a:lnTo>
                    <a:pt x="2361005" y="515121"/>
                  </a:lnTo>
                  <a:lnTo>
                    <a:pt x="2395945" y="482543"/>
                  </a:lnTo>
                  <a:lnTo>
                    <a:pt x="2431668" y="450862"/>
                  </a:lnTo>
                  <a:lnTo>
                    <a:pt x="2468160" y="420097"/>
                  </a:lnTo>
                  <a:lnTo>
                    <a:pt x="2505408" y="390264"/>
                  </a:lnTo>
                  <a:lnTo>
                    <a:pt x="2543397" y="361383"/>
                  </a:lnTo>
                  <a:lnTo>
                    <a:pt x="2582114" y="333470"/>
                  </a:lnTo>
                  <a:lnTo>
                    <a:pt x="2621544" y="306545"/>
                  </a:lnTo>
                  <a:lnTo>
                    <a:pt x="2661674" y="280624"/>
                  </a:lnTo>
                  <a:lnTo>
                    <a:pt x="2702489" y="255725"/>
                  </a:lnTo>
                  <a:lnTo>
                    <a:pt x="2743976" y="231867"/>
                  </a:lnTo>
                  <a:lnTo>
                    <a:pt x="2786120" y="209067"/>
                  </a:lnTo>
                  <a:lnTo>
                    <a:pt x="2828908" y="187343"/>
                  </a:lnTo>
                  <a:lnTo>
                    <a:pt x="2872326" y="166713"/>
                  </a:lnTo>
                  <a:lnTo>
                    <a:pt x="2916359" y="147196"/>
                  </a:lnTo>
                  <a:lnTo>
                    <a:pt x="2960994" y="128807"/>
                  </a:lnTo>
                  <a:lnTo>
                    <a:pt x="3006217" y="111567"/>
                  </a:lnTo>
                  <a:lnTo>
                    <a:pt x="3052013" y="95491"/>
                  </a:lnTo>
                  <a:lnTo>
                    <a:pt x="3098368" y="80600"/>
                  </a:lnTo>
                  <a:lnTo>
                    <a:pt x="3145270" y="66909"/>
                  </a:lnTo>
                  <a:lnTo>
                    <a:pt x="3192703" y="54437"/>
                  </a:lnTo>
                  <a:lnTo>
                    <a:pt x="3240653" y="43203"/>
                  </a:lnTo>
                  <a:lnTo>
                    <a:pt x="3289108" y="33223"/>
                  </a:lnTo>
                  <a:lnTo>
                    <a:pt x="3338052" y="24516"/>
                  </a:lnTo>
                  <a:lnTo>
                    <a:pt x="3387472" y="17099"/>
                  </a:lnTo>
                  <a:lnTo>
                    <a:pt x="3437353" y="10991"/>
                  </a:lnTo>
                  <a:lnTo>
                    <a:pt x="3487682" y="6209"/>
                  </a:lnTo>
                  <a:lnTo>
                    <a:pt x="3538445" y="2771"/>
                  </a:lnTo>
                  <a:lnTo>
                    <a:pt x="3589628" y="695"/>
                  </a:lnTo>
                  <a:lnTo>
                    <a:pt x="3641217" y="0"/>
                  </a:lnTo>
                  <a:lnTo>
                    <a:pt x="3690346" y="625"/>
                  </a:lnTo>
                  <a:lnTo>
                    <a:pt x="3739154" y="2491"/>
                  </a:lnTo>
                  <a:lnTo>
                    <a:pt x="3787625" y="5584"/>
                  </a:lnTo>
                  <a:lnTo>
                    <a:pt x="3835746" y="9887"/>
                  </a:lnTo>
                  <a:lnTo>
                    <a:pt x="3883500" y="15386"/>
                  </a:lnTo>
                  <a:lnTo>
                    <a:pt x="3930874" y="22066"/>
                  </a:lnTo>
                  <a:lnTo>
                    <a:pt x="3977850" y="29913"/>
                  </a:lnTo>
                  <a:lnTo>
                    <a:pt x="4024415" y="38911"/>
                  </a:lnTo>
                  <a:lnTo>
                    <a:pt x="4070554" y="49045"/>
                  </a:lnTo>
                  <a:lnTo>
                    <a:pt x="4116251" y="60300"/>
                  </a:lnTo>
                  <a:lnTo>
                    <a:pt x="4161492" y="72661"/>
                  </a:lnTo>
                  <a:lnTo>
                    <a:pt x="4206261" y="86114"/>
                  </a:lnTo>
                  <a:lnTo>
                    <a:pt x="4250543" y="100643"/>
                  </a:lnTo>
                  <a:lnTo>
                    <a:pt x="4294323" y="116234"/>
                  </a:lnTo>
                  <a:lnTo>
                    <a:pt x="4337587" y="132871"/>
                  </a:lnTo>
                  <a:lnTo>
                    <a:pt x="4380318" y="150540"/>
                  </a:lnTo>
                  <a:lnTo>
                    <a:pt x="4422503" y="169226"/>
                  </a:lnTo>
                  <a:lnTo>
                    <a:pt x="4464125" y="188913"/>
                  </a:lnTo>
                  <a:lnTo>
                    <a:pt x="4505171" y="209587"/>
                  </a:lnTo>
                  <a:lnTo>
                    <a:pt x="4545624" y="231232"/>
                  </a:lnTo>
                  <a:lnTo>
                    <a:pt x="4585470" y="253835"/>
                  </a:lnTo>
                  <a:lnTo>
                    <a:pt x="4624694" y="277379"/>
                  </a:lnTo>
                  <a:lnTo>
                    <a:pt x="4663280" y="301850"/>
                  </a:lnTo>
                  <a:lnTo>
                    <a:pt x="4701214" y="327233"/>
                  </a:lnTo>
                  <a:lnTo>
                    <a:pt x="4738481" y="353513"/>
                  </a:lnTo>
                  <a:lnTo>
                    <a:pt x="4775065" y="380675"/>
                  </a:lnTo>
                  <a:lnTo>
                    <a:pt x="4810951" y="408704"/>
                  </a:lnTo>
                  <a:lnTo>
                    <a:pt x="4846125" y="437585"/>
                  </a:lnTo>
                  <a:lnTo>
                    <a:pt x="4880571" y="467304"/>
                  </a:lnTo>
                  <a:lnTo>
                    <a:pt x="4914274" y="497845"/>
                  </a:lnTo>
                  <a:lnTo>
                    <a:pt x="4947220" y="529193"/>
                  </a:lnTo>
                  <a:lnTo>
                    <a:pt x="4979392" y="561333"/>
                  </a:lnTo>
                  <a:lnTo>
                    <a:pt x="5010777" y="594251"/>
                  </a:lnTo>
                  <a:lnTo>
                    <a:pt x="5041359" y="627931"/>
                  </a:lnTo>
                  <a:lnTo>
                    <a:pt x="5071123" y="662358"/>
                  </a:lnTo>
                  <a:lnTo>
                    <a:pt x="5100053" y="697519"/>
                  </a:lnTo>
                  <a:lnTo>
                    <a:pt x="5128135" y="733396"/>
                  </a:lnTo>
                  <a:lnTo>
                    <a:pt x="5155355" y="769977"/>
                  </a:lnTo>
                  <a:lnTo>
                    <a:pt x="5181695" y="807245"/>
                  </a:lnTo>
                  <a:lnTo>
                    <a:pt x="5207143" y="845185"/>
                  </a:lnTo>
                  <a:lnTo>
                    <a:pt x="5231682" y="883784"/>
                  </a:lnTo>
                  <a:lnTo>
                    <a:pt x="5255297" y="923025"/>
                  </a:lnTo>
                  <a:lnTo>
                    <a:pt x="5277974" y="962894"/>
                  </a:lnTo>
                  <a:lnTo>
                    <a:pt x="5299698" y="1003376"/>
                  </a:lnTo>
                  <a:lnTo>
                    <a:pt x="5320453" y="1044456"/>
                  </a:lnTo>
                  <a:lnTo>
                    <a:pt x="5340224" y="1086119"/>
                  </a:lnTo>
                  <a:lnTo>
                    <a:pt x="5358996" y="1128350"/>
                  </a:lnTo>
                  <a:lnTo>
                    <a:pt x="5376755" y="1171134"/>
                  </a:lnTo>
                  <a:lnTo>
                    <a:pt x="5393484" y="1214456"/>
                  </a:lnTo>
                  <a:lnTo>
                    <a:pt x="5409170" y="1258302"/>
                  </a:lnTo>
                  <a:lnTo>
                    <a:pt x="5423796" y="1302655"/>
                  </a:lnTo>
                  <a:lnTo>
                    <a:pt x="5437349" y="1347502"/>
                  </a:lnTo>
                  <a:lnTo>
                    <a:pt x="5449812" y="1392827"/>
                  </a:lnTo>
                  <a:lnTo>
                    <a:pt x="5461171" y="1438616"/>
                  </a:lnTo>
                  <a:lnTo>
                    <a:pt x="5471411" y="1484853"/>
                  </a:lnTo>
                  <a:lnTo>
                    <a:pt x="5480517" y="1531524"/>
                  </a:lnTo>
                  <a:lnTo>
                    <a:pt x="5488473" y="1578613"/>
                  </a:lnTo>
                  <a:lnTo>
                    <a:pt x="5495265" y="1626105"/>
                  </a:lnTo>
                  <a:lnTo>
                    <a:pt x="5500878" y="1673987"/>
                  </a:lnTo>
                  <a:lnTo>
                    <a:pt x="5549473" y="1674828"/>
                  </a:lnTo>
                  <a:lnTo>
                    <a:pt x="5597572" y="1677333"/>
                  </a:lnTo>
                  <a:lnTo>
                    <a:pt x="5645145" y="1681476"/>
                  </a:lnTo>
                  <a:lnTo>
                    <a:pt x="5692166" y="1687228"/>
                  </a:lnTo>
                  <a:lnTo>
                    <a:pt x="5738607" y="1694564"/>
                  </a:lnTo>
                  <a:lnTo>
                    <a:pt x="5784441" y="1703455"/>
                  </a:lnTo>
                  <a:lnTo>
                    <a:pt x="5829641" y="1713874"/>
                  </a:lnTo>
                  <a:lnTo>
                    <a:pt x="5874180" y="1725795"/>
                  </a:lnTo>
                  <a:lnTo>
                    <a:pt x="5918029" y="1739189"/>
                  </a:lnTo>
                  <a:lnTo>
                    <a:pt x="5961162" y="1754031"/>
                  </a:lnTo>
                  <a:lnTo>
                    <a:pt x="6003551" y="1770292"/>
                  </a:lnTo>
                  <a:lnTo>
                    <a:pt x="6045169" y="1787946"/>
                  </a:lnTo>
                  <a:lnTo>
                    <a:pt x="6085989" y="1806966"/>
                  </a:lnTo>
                  <a:lnTo>
                    <a:pt x="6125984" y="1827324"/>
                  </a:lnTo>
                  <a:lnTo>
                    <a:pt x="6165125" y="1848993"/>
                  </a:lnTo>
                  <a:lnTo>
                    <a:pt x="6203386" y="1871945"/>
                  </a:lnTo>
                  <a:lnTo>
                    <a:pt x="6240740" y="1896155"/>
                  </a:lnTo>
                  <a:lnTo>
                    <a:pt x="6277158" y="1921594"/>
                  </a:lnTo>
                  <a:lnTo>
                    <a:pt x="6312615" y="1948235"/>
                  </a:lnTo>
                  <a:lnTo>
                    <a:pt x="6347081" y="1976052"/>
                  </a:lnTo>
                  <a:lnTo>
                    <a:pt x="6380531" y="2005017"/>
                  </a:lnTo>
                  <a:lnTo>
                    <a:pt x="6412937" y="2035103"/>
                  </a:lnTo>
                  <a:lnTo>
                    <a:pt x="6444271" y="2066282"/>
                  </a:lnTo>
                  <a:lnTo>
                    <a:pt x="6474506" y="2098528"/>
                  </a:lnTo>
                  <a:lnTo>
                    <a:pt x="6503615" y="2131814"/>
                  </a:lnTo>
                  <a:lnTo>
                    <a:pt x="6531570" y="2166111"/>
                  </a:lnTo>
                  <a:lnTo>
                    <a:pt x="6558345" y="2201394"/>
                  </a:lnTo>
                  <a:lnTo>
                    <a:pt x="6583911" y="2237635"/>
                  </a:lnTo>
                  <a:lnTo>
                    <a:pt x="6608241" y="2274806"/>
                  </a:lnTo>
                  <a:lnTo>
                    <a:pt x="6631309" y="2312881"/>
                  </a:lnTo>
                  <a:lnTo>
                    <a:pt x="6653087" y="2351833"/>
                  </a:lnTo>
                  <a:lnTo>
                    <a:pt x="6673547" y="2391633"/>
                  </a:lnTo>
                  <a:lnTo>
                    <a:pt x="6692662" y="2432256"/>
                  </a:lnTo>
                  <a:lnTo>
                    <a:pt x="6710405" y="2473673"/>
                  </a:lnTo>
                  <a:lnTo>
                    <a:pt x="6726749" y="2515859"/>
                  </a:lnTo>
                  <a:lnTo>
                    <a:pt x="6741665" y="2558784"/>
                  </a:lnTo>
                  <a:lnTo>
                    <a:pt x="6755128" y="2602424"/>
                  </a:lnTo>
                  <a:lnTo>
                    <a:pt x="6767109" y="2646749"/>
                  </a:lnTo>
                  <a:lnTo>
                    <a:pt x="6777581" y="2691733"/>
                  </a:lnTo>
                  <a:lnTo>
                    <a:pt x="6786517" y="2737350"/>
                  </a:lnTo>
                  <a:lnTo>
                    <a:pt x="6793890" y="2783571"/>
                  </a:lnTo>
                  <a:lnTo>
                    <a:pt x="6799672" y="2830369"/>
                  </a:lnTo>
                  <a:lnTo>
                    <a:pt x="6803836" y="2877718"/>
                  </a:lnTo>
                  <a:lnTo>
                    <a:pt x="6806354" y="2925590"/>
                  </a:lnTo>
                  <a:lnTo>
                    <a:pt x="6807200" y="2973959"/>
                  </a:lnTo>
                  <a:lnTo>
                    <a:pt x="6806306" y="3021822"/>
                  </a:lnTo>
                  <a:lnTo>
                    <a:pt x="6803645" y="3069271"/>
                  </a:lnTo>
                  <a:lnTo>
                    <a:pt x="6799249" y="3116273"/>
                  </a:lnTo>
                  <a:lnTo>
                    <a:pt x="6793150" y="3162796"/>
                  </a:lnTo>
                  <a:lnTo>
                    <a:pt x="6785378" y="3208807"/>
                  </a:lnTo>
                  <a:lnTo>
                    <a:pt x="6775964" y="3254272"/>
                  </a:lnTo>
                  <a:lnTo>
                    <a:pt x="6764941" y="3299160"/>
                  </a:lnTo>
                  <a:lnTo>
                    <a:pt x="6752340" y="3343437"/>
                  </a:lnTo>
                  <a:lnTo>
                    <a:pt x="6738192" y="3387071"/>
                  </a:lnTo>
                  <a:lnTo>
                    <a:pt x="6722528" y="3430029"/>
                  </a:lnTo>
                  <a:lnTo>
                    <a:pt x="6705380" y="3472277"/>
                  </a:lnTo>
                  <a:lnTo>
                    <a:pt x="6686779" y="3513784"/>
                  </a:lnTo>
                  <a:lnTo>
                    <a:pt x="6666757" y="3554517"/>
                  </a:lnTo>
                  <a:lnTo>
                    <a:pt x="6645345" y="3594443"/>
                  </a:lnTo>
                  <a:lnTo>
                    <a:pt x="6622574" y="3633528"/>
                  </a:lnTo>
                  <a:lnTo>
                    <a:pt x="6598476" y="3671741"/>
                  </a:lnTo>
                  <a:lnTo>
                    <a:pt x="6573082" y="3709049"/>
                  </a:lnTo>
                  <a:lnTo>
                    <a:pt x="6546423" y="3745418"/>
                  </a:lnTo>
                  <a:lnTo>
                    <a:pt x="6518532" y="3780816"/>
                  </a:lnTo>
                  <a:lnTo>
                    <a:pt x="6489439" y="3815210"/>
                  </a:lnTo>
                  <a:lnTo>
                    <a:pt x="6459175" y="3848568"/>
                  </a:lnTo>
                  <a:lnTo>
                    <a:pt x="6427773" y="3880856"/>
                  </a:lnTo>
                  <a:lnTo>
                    <a:pt x="6395263" y="3912042"/>
                  </a:lnTo>
                  <a:lnTo>
                    <a:pt x="6361677" y="3942094"/>
                  </a:lnTo>
                  <a:lnTo>
                    <a:pt x="6327046" y="3970978"/>
                  </a:lnTo>
                  <a:lnTo>
                    <a:pt x="6291402" y="3998661"/>
                  </a:lnTo>
                  <a:lnTo>
                    <a:pt x="6254776" y="4025111"/>
                  </a:lnTo>
                  <a:lnTo>
                    <a:pt x="6217199" y="4050295"/>
                  </a:lnTo>
                  <a:lnTo>
                    <a:pt x="6178703" y="4074181"/>
                  </a:lnTo>
                  <a:lnTo>
                    <a:pt x="6139319" y="4096735"/>
                  </a:lnTo>
                  <a:lnTo>
                    <a:pt x="6099079" y="4117925"/>
                  </a:lnTo>
                  <a:lnTo>
                    <a:pt x="6058014" y="4137718"/>
                  </a:lnTo>
                  <a:lnTo>
                    <a:pt x="6016155" y="4156081"/>
                  </a:lnTo>
                  <a:lnTo>
                    <a:pt x="5973534" y="4172981"/>
                  </a:lnTo>
                  <a:lnTo>
                    <a:pt x="5930182" y="4188386"/>
                  </a:lnTo>
                  <a:lnTo>
                    <a:pt x="5886131" y="4202264"/>
                  </a:lnTo>
                  <a:lnTo>
                    <a:pt x="5841411" y="4214580"/>
                  </a:lnTo>
                  <a:lnTo>
                    <a:pt x="5796055" y="4225302"/>
                  </a:lnTo>
                  <a:lnTo>
                    <a:pt x="5750093" y="4234399"/>
                  </a:lnTo>
                  <a:lnTo>
                    <a:pt x="5703558" y="4241836"/>
                  </a:lnTo>
                  <a:lnTo>
                    <a:pt x="5656480" y="4247581"/>
                  </a:lnTo>
                  <a:lnTo>
                    <a:pt x="5608890" y="4251601"/>
                  </a:lnTo>
                  <a:lnTo>
                    <a:pt x="5560822" y="4253865"/>
                  </a:lnTo>
                  <a:close/>
                </a:path>
                <a:path w="6807200" h="4273550">
                  <a:moveTo>
                    <a:pt x="2184400" y="2552700"/>
                  </a:moveTo>
                  <a:lnTo>
                    <a:pt x="2736850" y="3041650"/>
                  </a:lnTo>
                </a:path>
                <a:path w="6807200" h="4273550">
                  <a:moveTo>
                    <a:pt x="1524000" y="3879850"/>
                  </a:moveTo>
                  <a:lnTo>
                    <a:pt x="1695450" y="4267200"/>
                  </a:lnTo>
                </a:path>
                <a:path w="6807200" h="4273550">
                  <a:moveTo>
                    <a:pt x="647700" y="3175000"/>
                  </a:moveTo>
                  <a:lnTo>
                    <a:pt x="596900" y="3854450"/>
                  </a:lnTo>
                </a:path>
                <a:path w="6807200" h="4273550">
                  <a:moveTo>
                    <a:pt x="1606550" y="3200400"/>
                  </a:moveTo>
                  <a:lnTo>
                    <a:pt x="1524000" y="3854450"/>
                  </a:lnTo>
                </a:path>
                <a:path w="6807200" h="4273550">
                  <a:moveTo>
                    <a:pt x="2184400" y="2552700"/>
                  </a:moveTo>
                  <a:lnTo>
                    <a:pt x="1619250" y="3155950"/>
                  </a:lnTo>
                </a:path>
                <a:path w="6807200" h="4273550">
                  <a:moveTo>
                    <a:pt x="1612900" y="3168650"/>
                  </a:moveTo>
                  <a:lnTo>
                    <a:pt x="2736850" y="3041650"/>
                  </a:lnTo>
                </a:path>
                <a:path w="6807200" h="4273550">
                  <a:moveTo>
                    <a:pt x="2184400" y="2552700"/>
                  </a:moveTo>
                  <a:lnTo>
                    <a:pt x="3168650" y="2311400"/>
                  </a:lnTo>
                </a:path>
              </a:pathLst>
            </a:custGeom>
            <a:ln w="317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9025" y="3565525"/>
              <a:ext cx="31750" cy="476250"/>
            </a:xfrm>
            <a:custGeom>
              <a:avLst/>
              <a:gdLst/>
              <a:ahLst/>
              <a:cxnLst/>
              <a:rect l="l" t="t" r="r" b="b"/>
              <a:pathLst>
                <a:path w="31750" h="476250">
                  <a:moveTo>
                    <a:pt x="15875" y="-15875"/>
                  </a:moveTo>
                  <a:lnTo>
                    <a:pt x="15875" y="492125"/>
                  </a:lnTo>
                </a:path>
              </a:pathLst>
            </a:custGeom>
            <a:ln w="6350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70425" y="1006475"/>
              <a:ext cx="6661150" cy="4248150"/>
            </a:xfrm>
            <a:custGeom>
              <a:avLst/>
              <a:gdLst/>
              <a:ahLst/>
              <a:cxnLst/>
              <a:rect l="l" t="t" r="r" b="b"/>
              <a:pathLst>
                <a:path w="6661150" h="4248150">
                  <a:moveTo>
                    <a:pt x="5384800" y="2451100"/>
                  </a:moveTo>
                  <a:lnTo>
                    <a:pt x="6070600" y="3168650"/>
                  </a:lnTo>
                </a:path>
                <a:path w="6661150" h="4248150">
                  <a:moveTo>
                    <a:pt x="6064250" y="3162300"/>
                  </a:moveTo>
                  <a:lnTo>
                    <a:pt x="6432550" y="3829050"/>
                  </a:lnTo>
                </a:path>
                <a:path w="6661150" h="4248150">
                  <a:moveTo>
                    <a:pt x="4387850" y="603250"/>
                  </a:moveTo>
                  <a:lnTo>
                    <a:pt x="3841750" y="0"/>
                  </a:lnTo>
                </a:path>
                <a:path w="6661150" h="4248150">
                  <a:moveTo>
                    <a:pt x="4832350" y="1301750"/>
                  </a:moveTo>
                  <a:lnTo>
                    <a:pt x="4375150" y="590550"/>
                  </a:lnTo>
                </a:path>
                <a:path w="6661150" h="4248150">
                  <a:moveTo>
                    <a:pt x="4864100" y="2051050"/>
                  </a:moveTo>
                  <a:lnTo>
                    <a:pt x="4832350" y="1314450"/>
                  </a:lnTo>
                </a:path>
                <a:path w="6661150" h="4248150">
                  <a:moveTo>
                    <a:pt x="4845050" y="1301750"/>
                  </a:moveTo>
                  <a:lnTo>
                    <a:pt x="3968750" y="1809750"/>
                  </a:lnTo>
                </a:path>
                <a:path w="6661150" h="4248150">
                  <a:moveTo>
                    <a:pt x="3854450" y="2628900"/>
                  </a:moveTo>
                  <a:lnTo>
                    <a:pt x="5302250" y="3098800"/>
                  </a:lnTo>
                </a:path>
                <a:path w="6661150" h="4248150">
                  <a:moveTo>
                    <a:pt x="5245100" y="2444750"/>
                  </a:moveTo>
                  <a:lnTo>
                    <a:pt x="3803650" y="2406650"/>
                  </a:lnTo>
                </a:path>
                <a:path w="6661150" h="4248150">
                  <a:moveTo>
                    <a:pt x="3721100" y="2698750"/>
                  </a:moveTo>
                  <a:lnTo>
                    <a:pt x="4591050" y="3492500"/>
                  </a:lnTo>
                </a:path>
                <a:path w="6661150" h="4248150">
                  <a:moveTo>
                    <a:pt x="2730500" y="3022600"/>
                  </a:moveTo>
                  <a:lnTo>
                    <a:pt x="3695700" y="3778250"/>
                  </a:lnTo>
                </a:path>
                <a:path w="6661150" h="4248150">
                  <a:moveTo>
                    <a:pt x="3987800" y="1911350"/>
                  </a:moveTo>
                  <a:lnTo>
                    <a:pt x="4864100" y="2051050"/>
                  </a:lnTo>
                </a:path>
                <a:path w="6661150" h="4248150">
                  <a:moveTo>
                    <a:pt x="5708650" y="4203700"/>
                  </a:moveTo>
                  <a:lnTo>
                    <a:pt x="5308600" y="3079750"/>
                  </a:lnTo>
                </a:path>
                <a:path w="6661150" h="4248150">
                  <a:moveTo>
                    <a:pt x="5302250" y="3073400"/>
                  </a:moveTo>
                  <a:lnTo>
                    <a:pt x="5143500" y="4235450"/>
                  </a:lnTo>
                </a:path>
                <a:path w="6661150" h="4248150">
                  <a:moveTo>
                    <a:pt x="3670300" y="3771900"/>
                  </a:moveTo>
                  <a:lnTo>
                    <a:pt x="2667000" y="3778250"/>
                  </a:lnTo>
                </a:path>
                <a:path w="6661150" h="4248150">
                  <a:moveTo>
                    <a:pt x="2660650" y="3771900"/>
                  </a:moveTo>
                  <a:lnTo>
                    <a:pt x="1727200" y="4241800"/>
                  </a:lnTo>
                </a:path>
                <a:path w="6661150" h="4248150">
                  <a:moveTo>
                    <a:pt x="590550" y="3835400"/>
                  </a:moveTo>
                  <a:lnTo>
                    <a:pt x="1587500" y="3168650"/>
                  </a:lnTo>
                </a:path>
                <a:path w="6661150" h="4248150">
                  <a:moveTo>
                    <a:pt x="615950" y="3841750"/>
                  </a:moveTo>
                  <a:lnTo>
                    <a:pt x="1511300" y="3867150"/>
                  </a:lnTo>
                </a:path>
                <a:path w="6661150" h="4248150">
                  <a:moveTo>
                    <a:pt x="38100" y="2882900"/>
                  </a:moveTo>
                  <a:lnTo>
                    <a:pt x="641350" y="3162300"/>
                  </a:lnTo>
                </a:path>
                <a:path w="6661150" h="4248150">
                  <a:moveTo>
                    <a:pt x="1587500" y="3155950"/>
                  </a:moveTo>
                  <a:lnTo>
                    <a:pt x="641350" y="3162300"/>
                  </a:lnTo>
                </a:path>
                <a:path w="6661150" h="4248150">
                  <a:moveTo>
                    <a:pt x="1606550" y="3162300"/>
                  </a:moveTo>
                  <a:lnTo>
                    <a:pt x="2660650" y="3771900"/>
                  </a:lnTo>
                </a:path>
                <a:path w="6661150" h="4248150">
                  <a:moveTo>
                    <a:pt x="1485900" y="3854450"/>
                  </a:moveTo>
                  <a:lnTo>
                    <a:pt x="2647950" y="3778250"/>
                  </a:lnTo>
                </a:path>
                <a:path w="6661150" h="4248150">
                  <a:moveTo>
                    <a:pt x="2647950" y="3771900"/>
                  </a:moveTo>
                  <a:lnTo>
                    <a:pt x="3200400" y="4235450"/>
                  </a:lnTo>
                </a:path>
                <a:path w="6661150" h="4248150">
                  <a:moveTo>
                    <a:pt x="3683000" y="3771900"/>
                  </a:moveTo>
                  <a:lnTo>
                    <a:pt x="3225800" y="4248150"/>
                  </a:lnTo>
                </a:path>
                <a:path w="6661150" h="4248150">
                  <a:moveTo>
                    <a:pt x="5321300" y="2457450"/>
                  </a:moveTo>
                  <a:lnTo>
                    <a:pt x="6661150" y="2374900"/>
                  </a:lnTo>
                </a:path>
                <a:path w="6661150" h="4248150">
                  <a:moveTo>
                    <a:pt x="2044700" y="876300"/>
                  </a:moveTo>
                  <a:lnTo>
                    <a:pt x="1219200" y="1409700"/>
                  </a:lnTo>
                </a:path>
                <a:path w="6661150" h="4248150">
                  <a:moveTo>
                    <a:pt x="247650" y="1663700"/>
                  </a:moveTo>
                  <a:lnTo>
                    <a:pt x="1104900" y="1454150"/>
                  </a:lnTo>
                </a:path>
                <a:path w="6661150" h="4248150">
                  <a:moveTo>
                    <a:pt x="273050" y="1670050"/>
                  </a:moveTo>
                  <a:lnTo>
                    <a:pt x="1739900" y="1930400"/>
                  </a:lnTo>
                </a:path>
                <a:path w="6661150" h="4248150">
                  <a:moveTo>
                    <a:pt x="755650" y="1130300"/>
                  </a:moveTo>
                  <a:lnTo>
                    <a:pt x="1162050" y="1422400"/>
                  </a:lnTo>
                </a:path>
                <a:path w="6661150" h="4248150">
                  <a:moveTo>
                    <a:pt x="1193800" y="1473200"/>
                  </a:moveTo>
                  <a:lnTo>
                    <a:pt x="1720850" y="1930400"/>
                  </a:lnTo>
                </a:path>
                <a:path w="6661150" h="4248150">
                  <a:moveTo>
                    <a:pt x="5340350" y="2393950"/>
                  </a:moveTo>
                  <a:lnTo>
                    <a:pt x="5499100" y="1657350"/>
                  </a:lnTo>
                </a:path>
                <a:path w="6661150" h="4248150">
                  <a:moveTo>
                    <a:pt x="2578100" y="1079500"/>
                  </a:moveTo>
                  <a:lnTo>
                    <a:pt x="4387850" y="596900"/>
                  </a:lnTo>
                </a:path>
                <a:path w="6661150" h="4248150">
                  <a:moveTo>
                    <a:pt x="1739900" y="1930400"/>
                  </a:moveTo>
                  <a:lnTo>
                    <a:pt x="857250" y="2400300"/>
                  </a:lnTo>
                </a:path>
                <a:path w="6661150" h="4248150">
                  <a:moveTo>
                    <a:pt x="1257300" y="1422400"/>
                  </a:moveTo>
                  <a:lnTo>
                    <a:pt x="2559050" y="1085850"/>
                  </a:lnTo>
                </a:path>
                <a:path w="6661150" h="4248150">
                  <a:moveTo>
                    <a:pt x="2571750" y="1104900"/>
                  </a:moveTo>
                  <a:lnTo>
                    <a:pt x="1727200" y="1930400"/>
                  </a:lnTo>
                </a:path>
                <a:path w="6661150" h="4248150">
                  <a:moveTo>
                    <a:pt x="850900" y="2393950"/>
                  </a:moveTo>
                  <a:lnTo>
                    <a:pt x="641350" y="3155950"/>
                  </a:lnTo>
                </a:path>
                <a:path w="6661150" h="4248150">
                  <a:moveTo>
                    <a:pt x="850900" y="2393950"/>
                  </a:moveTo>
                  <a:lnTo>
                    <a:pt x="1574800" y="3136900"/>
                  </a:lnTo>
                </a:path>
                <a:path w="6661150" h="4248150">
                  <a:moveTo>
                    <a:pt x="19050" y="2882900"/>
                  </a:moveTo>
                  <a:lnTo>
                    <a:pt x="857250" y="2393950"/>
                  </a:lnTo>
                </a:path>
                <a:path w="6661150" h="4248150">
                  <a:moveTo>
                    <a:pt x="850900" y="2381250"/>
                  </a:moveTo>
                  <a:lnTo>
                    <a:pt x="247650" y="1670050"/>
                  </a:lnTo>
                </a:path>
                <a:path w="6661150" h="4248150">
                  <a:moveTo>
                    <a:pt x="0" y="2400300"/>
                  </a:moveTo>
                  <a:lnTo>
                    <a:pt x="850900" y="2393950"/>
                  </a:lnTo>
                </a:path>
                <a:path w="6661150" h="4248150">
                  <a:moveTo>
                    <a:pt x="1727200" y="1930400"/>
                  </a:moveTo>
                  <a:lnTo>
                    <a:pt x="2095500" y="2432050"/>
                  </a:lnTo>
                </a:path>
                <a:path w="6661150" h="4248150">
                  <a:moveTo>
                    <a:pt x="2559050" y="1073150"/>
                  </a:moveTo>
                  <a:lnTo>
                    <a:pt x="2870200" y="146050"/>
                  </a:lnTo>
                </a:path>
                <a:path w="6661150" h="4248150">
                  <a:moveTo>
                    <a:pt x="2051050" y="857250"/>
                  </a:moveTo>
                  <a:lnTo>
                    <a:pt x="2559050" y="1066800"/>
                  </a:lnTo>
                </a:path>
                <a:path w="6661150" h="4248150">
                  <a:moveTo>
                    <a:pt x="4832350" y="1320800"/>
                  </a:moveTo>
                  <a:lnTo>
                    <a:pt x="5200650" y="812800"/>
                  </a:lnTo>
                </a:path>
                <a:path w="6661150" h="4248150">
                  <a:moveTo>
                    <a:pt x="4845050" y="1314450"/>
                  </a:moveTo>
                  <a:lnTo>
                    <a:pt x="5499100" y="1638300"/>
                  </a:lnTo>
                </a:path>
                <a:path w="6661150" h="4248150">
                  <a:moveTo>
                    <a:pt x="5372100" y="2419350"/>
                  </a:moveTo>
                  <a:lnTo>
                    <a:pt x="6146800" y="1828800"/>
                  </a:lnTo>
                </a:path>
                <a:path w="6661150" h="4248150">
                  <a:moveTo>
                    <a:pt x="4610100" y="3524250"/>
                  </a:moveTo>
                  <a:lnTo>
                    <a:pt x="3702050" y="3759200"/>
                  </a:lnTo>
                </a:path>
                <a:path w="6661150" h="4248150">
                  <a:moveTo>
                    <a:pt x="5289550" y="3098800"/>
                  </a:moveTo>
                  <a:lnTo>
                    <a:pt x="4648200" y="3454400"/>
                  </a:lnTo>
                </a:path>
                <a:path w="6661150" h="4248150">
                  <a:moveTo>
                    <a:pt x="4610100" y="3492500"/>
                  </a:moveTo>
                  <a:lnTo>
                    <a:pt x="4044950" y="4222750"/>
                  </a:lnTo>
                </a:path>
                <a:path w="6661150" h="4248150">
                  <a:moveTo>
                    <a:pt x="4597400" y="3498850"/>
                  </a:moveTo>
                  <a:lnTo>
                    <a:pt x="5099050" y="4222750"/>
                  </a:lnTo>
                </a:path>
                <a:path w="6661150" h="4248150">
                  <a:moveTo>
                    <a:pt x="4375150" y="603250"/>
                  </a:moveTo>
                  <a:lnTo>
                    <a:pt x="4699000" y="311150"/>
                  </a:lnTo>
                </a:path>
                <a:path w="6661150" h="4248150">
                  <a:moveTo>
                    <a:pt x="5518150" y="1657350"/>
                  </a:moveTo>
                  <a:lnTo>
                    <a:pt x="4870450" y="2051050"/>
                  </a:lnTo>
                </a:path>
              </a:pathLst>
            </a:custGeom>
            <a:ln w="317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8850" y="3930650"/>
              <a:ext cx="441325" cy="434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6800" y="4038600"/>
              <a:ext cx="228600" cy="222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100" y="2114550"/>
              <a:ext cx="415925" cy="4159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17050" y="2222500"/>
              <a:ext cx="203200" cy="203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0000" y="4654550"/>
              <a:ext cx="365125" cy="3714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7950" y="4762500"/>
              <a:ext cx="152400" cy="158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6850" y="1974850"/>
              <a:ext cx="314325" cy="3143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4800" y="2082800"/>
              <a:ext cx="101600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1700" y="4673600"/>
              <a:ext cx="384175" cy="384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89650" y="4781550"/>
              <a:ext cx="171450" cy="1714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51850" y="2616200"/>
              <a:ext cx="390525" cy="3905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59800" y="2724150"/>
              <a:ext cx="177800" cy="177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95800" y="3708400"/>
              <a:ext cx="365125" cy="3587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03750" y="3816350"/>
              <a:ext cx="152400" cy="1460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14850" y="3238500"/>
              <a:ext cx="320675" cy="3143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22800" y="3346450"/>
              <a:ext cx="107950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21300" y="3200400"/>
              <a:ext cx="415925" cy="4032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9250" y="3308350"/>
              <a:ext cx="203200" cy="1905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94900" y="2470150"/>
              <a:ext cx="346075" cy="3524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02850" y="2578100"/>
              <a:ext cx="133350" cy="1397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96450" y="1663700"/>
              <a:ext cx="352425" cy="3524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04400" y="1771650"/>
              <a:ext cx="139700" cy="1397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607550" y="5048250"/>
              <a:ext cx="371475" cy="3714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715500" y="5156200"/>
              <a:ext cx="158750" cy="1587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41050" y="4673600"/>
              <a:ext cx="327025" cy="3333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049000" y="4781550"/>
              <a:ext cx="114300" cy="1206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648950" y="2673350"/>
              <a:ext cx="327025" cy="3270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756900" y="2781300"/>
              <a:ext cx="114300" cy="114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9800" y="2508250"/>
              <a:ext cx="314325" cy="3143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7750" y="2616200"/>
              <a:ext cx="101600" cy="1016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2950" y="844550"/>
              <a:ext cx="314325" cy="3143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70900" y="952500"/>
              <a:ext cx="101600" cy="1016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34150" y="1682750"/>
              <a:ext cx="346075" cy="3524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42100" y="1790700"/>
              <a:ext cx="133350" cy="1397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69650" y="3225800"/>
              <a:ext cx="314325" cy="3143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77600" y="3333750"/>
              <a:ext cx="101600" cy="1016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94800" y="1149350"/>
              <a:ext cx="327025" cy="3333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02750" y="1257300"/>
              <a:ext cx="114300" cy="1206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965700" y="3778199"/>
              <a:ext cx="825550" cy="82555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124450" y="3937000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219075" y="0"/>
                  </a:moveTo>
                  <a:lnTo>
                    <a:pt x="168830" y="5783"/>
                  </a:lnTo>
                  <a:lnTo>
                    <a:pt x="122714" y="22260"/>
                  </a:lnTo>
                  <a:lnTo>
                    <a:pt x="82038" y="48115"/>
                  </a:lnTo>
                  <a:lnTo>
                    <a:pt x="48115" y="82038"/>
                  </a:lnTo>
                  <a:lnTo>
                    <a:pt x="22260" y="122714"/>
                  </a:lnTo>
                  <a:lnTo>
                    <a:pt x="5783" y="168830"/>
                  </a:lnTo>
                  <a:lnTo>
                    <a:pt x="0" y="219075"/>
                  </a:lnTo>
                  <a:lnTo>
                    <a:pt x="5783" y="269319"/>
                  </a:lnTo>
                  <a:lnTo>
                    <a:pt x="22260" y="315435"/>
                  </a:lnTo>
                  <a:lnTo>
                    <a:pt x="48115" y="356111"/>
                  </a:lnTo>
                  <a:lnTo>
                    <a:pt x="82038" y="390034"/>
                  </a:lnTo>
                  <a:lnTo>
                    <a:pt x="122714" y="415889"/>
                  </a:lnTo>
                  <a:lnTo>
                    <a:pt x="168830" y="432366"/>
                  </a:lnTo>
                  <a:lnTo>
                    <a:pt x="219075" y="438150"/>
                  </a:lnTo>
                  <a:lnTo>
                    <a:pt x="269319" y="432366"/>
                  </a:lnTo>
                  <a:lnTo>
                    <a:pt x="315435" y="415889"/>
                  </a:lnTo>
                  <a:lnTo>
                    <a:pt x="356111" y="390034"/>
                  </a:lnTo>
                  <a:lnTo>
                    <a:pt x="390034" y="356111"/>
                  </a:lnTo>
                  <a:lnTo>
                    <a:pt x="415889" y="315435"/>
                  </a:lnTo>
                  <a:lnTo>
                    <a:pt x="432366" y="269319"/>
                  </a:lnTo>
                  <a:lnTo>
                    <a:pt x="438150" y="219075"/>
                  </a:lnTo>
                  <a:lnTo>
                    <a:pt x="432366" y="168830"/>
                  </a:lnTo>
                  <a:lnTo>
                    <a:pt x="415889" y="122714"/>
                  </a:lnTo>
                  <a:lnTo>
                    <a:pt x="390034" y="82038"/>
                  </a:lnTo>
                  <a:lnTo>
                    <a:pt x="356111" y="48115"/>
                  </a:lnTo>
                  <a:lnTo>
                    <a:pt x="315435" y="22260"/>
                  </a:lnTo>
                  <a:lnTo>
                    <a:pt x="269319" y="5783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32400" y="4044950"/>
              <a:ext cx="225425" cy="2222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92750" y="2044700"/>
              <a:ext cx="819150" cy="8191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51500" y="220345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900" y="0"/>
                  </a:move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5701" y="265408"/>
                  </a:lnTo>
                  <a:lnTo>
                    <a:pt x="21941" y="310853"/>
                  </a:lnTo>
                  <a:lnTo>
                    <a:pt x="47426" y="350940"/>
                  </a:lnTo>
                  <a:lnTo>
                    <a:pt x="80859" y="384373"/>
                  </a:lnTo>
                  <a:lnTo>
                    <a:pt x="120946" y="409858"/>
                  </a:lnTo>
                  <a:lnTo>
                    <a:pt x="166391" y="426098"/>
                  </a:lnTo>
                  <a:lnTo>
                    <a:pt x="215900" y="431800"/>
                  </a:lnTo>
                  <a:lnTo>
                    <a:pt x="265408" y="426098"/>
                  </a:lnTo>
                  <a:lnTo>
                    <a:pt x="310853" y="409858"/>
                  </a:lnTo>
                  <a:lnTo>
                    <a:pt x="350940" y="384373"/>
                  </a:lnTo>
                  <a:lnTo>
                    <a:pt x="384373" y="350940"/>
                  </a:lnTo>
                  <a:lnTo>
                    <a:pt x="409858" y="310853"/>
                  </a:lnTo>
                  <a:lnTo>
                    <a:pt x="426098" y="265408"/>
                  </a:lnTo>
                  <a:lnTo>
                    <a:pt x="431800" y="215900"/>
                  </a:lnTo>
                  <a:lnTo>
                    <a:pt x="426098" y="166391"/>
                  </a:lnTo>
                  <a:lnTo>
                    <a:pt x="409858" y="120946"/>
                  </a:lnTo>
                  <a:lnTo>
                    <a:pt x="384373" y="80859"/>
                  </a:lnTo>
                  <a:lnTo>
                    <a:pt x="350940" y="47426"/>
                  </a:lnTo>
                  <a:lnTo>
                    <a:pt x="310853" y="21941"/>
                  </a:lnTo>
                  <a:lnTo>
                    <a:pt x="265408" y="5701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59450" y="2349500"/>
              <a:ext cx="222250" cy="14605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858250" y="4095699"/>
              <a:ext cx="838250" cy="83825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017000" y="425450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25425" y="0"/>
                  </a:moveTo>
                  <a:lnTo>
                    <a:pt x="180005" y="4581"/>
                  </a:lnTo>
                  <a:lnTo>
                    <a:pt x="137695" y="17720"/>
                  </a:lnTo>
                  <a:lnTo>
                    <a:pt x="99404" y="38509"/>
                  </a:lnTo>
                  <a:lnTo>
                    <a:pt x="66040" y="66039"/>
                  </a:lnTo>
                  <a:lnTo>
                    <a:pt x="38509" y="99404"/>
                  </a:lnTo>
                  <a:lnTo>
                    <a:pt x="17720" y="137695"/>
                  </a:lnTo>
                  <a:lnTo>
                    <a:pt x="4581" y="180005"/>
                  </a:lnTo>
                  <a:lnTo>
                    <a:pt x="0" y="225425"/>
                  </a:lnTo>
                  <a:lnTo>
                    <a:pt x="4581" y="270844"/>
                  </a:lnTo>
                  <a:lnTo>
                    <a:pt x="17720" y="313154"/>
                  </a:lnTo>
                  <a:lnTo>
                    <a:pt x="38509" y="351445"/>
                  </a:lnTo>
                  <a:lnTo>
                    <a:pt x="66040" y="384810"/>
                  </a:lnTo>
                  <a:lnTo>
                    <a:pt x="99404" y="412340"/>
                  </a:lnTo>
                  <a:lnTo>
                    <a:pt x="137695" y="433129"/>
                  </a:lnTo>
                  <a:lnTo>
                    <a:pt x="180005" y="446268"/>
                  </a:lnTo>
                  <a:lnTo>
                    <a:pt x="225425" y="450850"/>
                  </a:lnTo>
                  <a:lnTo>
                    <a:pt x="270844" y="446268"/>
                  </a:lnTo>
                  <a:lnTo>
                    <a:pt x="313154" y="433129"/>
                  </a:lnTo>
                  <a:lnTo>
                    <a:pt x="351445" y="412340"/>
                  </a:lnTo>
                  <a:lnTo>
                    <a:pt x="384809" y="384810"/>
                  </a:lnTo>
                  <a:lnTo>
                    <a:pt x="412340" y="351445"/>
                  </a:lnTo>
                  <a:lnTo>
                    <a:pt x="433129" y="313154"/>
                  </a:lnTo>
                  <a:lnTo>
                    <a:pt x="446268" y="270844"/>
                  </a:lnTo>
                  <a:lnTo>
                    <a:pt x="450850" y="225425"/>
                  </a:lnTo>
                  <a:lnTo>
                    <a:pt x="446268" y="180005"/>
                  </a:lnTo>
                  <a:lnTo>
                    <a:pt x="433129" y="137695"/>
                  </a:lnTo>
                  <a:lnTo>
                    <a:pt x="412340" y="99404"/>
                  </a:lnTo>
                  <a:lnTo>
                    <a:pt x="384809" y="66039"/>
                  </a:lnTo>
                  <a:lnTo>
                    <a:pt x="351445" y="38509"/>
                  </a:lnTo>
                  <a:lnTo>
                    <a:pt x="313154" y="17720"/>
                  </a:lnTo>
                  <a:lnTo>
                    <a:pt x="270844" y="4581"/>
                  </a:lnTo>
                  <a:lnTo>
                    <a:pt x="225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185275" y="4378325"/>
              <a:ext cx="120650" cy="203200"/>
            </a:xfrm>
            <a:custGeom>
              <a:avLst/>
              <a:gdLst/>
              <a:ahLst/>
              <a:cxnLst/>
              <a:rect l="l" t="t" r="r" b="b"/>
              <a:pathLst>
                <a:path w="120650" h="203200">
                  <a:moveTo>
                    <a:pt x="113919" y="203200"/>
                  </a:moveTo>
                  <a:lnTo>
                    <a:pt x="113919" y="203200"/>
                  </a:lnTo>
                  <a:lnTo>
                    <a:pt x="3048" y="203200"/>
                  </a:lnTo>
                  <a:lnTo>
                    <a:pt x="0" y="200151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17601" y="0"/>
                  </a:lnTo>
                  <a:lnTo>
                    <a:pt x="120650" y="3048"/>
                  </a:lnTo>
                  <a:lnTo>
                    <a:pt x="120650" y="200151"/>
                  </a:lnTo>
                  <a:lnTo>
                    <a:pt x="117601" y="203200"/>
                  </a:lnTo>
                  <a:lnTo>
                    <a:pt x="113919" y="203200"/>
                  </a:lnTo>
                  <a:close/>
                </a:path>
                <a:path w="120650" h="203200">
                  <a:moveTo>
                    <a:pt x="46863" y="176149"/>
                  </a:moveTo>
                  <a:lnTo>
                    <a:pt x="62428" y="176149"/>
                  </a:lnTo>
                  <a:lnTo>
                    <a:pt x="70421" y="176149"/>
                  </a:lnTo>
                  <a:lnTo>
                    <a:pt x="73366" y="176149"/>
                  </a:lnTo>
                  <a:lnTo>
                    <a:pt x="73786" y="17614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51600" y="3155899"/>
              <a:ext cx="831850" cy="82555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610350" y="3314700"/>
              <a:ext cx="444500" cy="438150"/>
            </a:xfrm>
            <a:custGeom>
              <a:avLst/>
              <a:gdLst/>
              <a:ahLst/>
              <a:cxnLst/>
              <a:rect l="l" t="t" r="r" b="b"/>
              <a:pathLst>
                <a:path w="444500" h="438150">
                  <a:moveTo>
                    <a:pt x="222250" y="0"/>
                  </a:moveTo>
                  <a:lnTo>
                    <a:pt x="177477" y="4449"/>
                  </a:lnTo>
                  <a:lnTo>
                    <a:pt x="135766" y="17210"/>
                  </a:lnTo>
                  <a:lnTo>
                    <a:pt x="98015" y="37404"/>
                  </a:lnTo>
                  <a:lnTo>
                    <a:pt x="65119" y="64150"/>
                  </a:lnTo>
                  <a:lnTo>
                    <a:pt x="37973" y="96570"/>
                  </a:lnTo>
                  <a:lnTo>
                    <a:pt x="17474" y="133784"/>
                  </a:lnTo>
                  <a:lnTo>
                    <a:pt x="4517" y="174912"/>
                  </a:lnTo>
                  <a:lnTo>
                    <a:pt x="0" y="219075"/>
                  </a:lnTo>
                  <a:lnTo>
                    <a:pt x="4517" y="263237"/>
                  </a:lnTo>
                  <a:lnTo>
                    <a:pt x="17474" y="304365"/>
                  </a:lnTo>
                  <a:lnTo>
                    <a:pt x="37973" y="341579"/>
                  </a:lnTo>
                  <a:lnTo>
                    <a:pt x="65119" y="373999"/>
                  </a:lnTo>
                  <a:lnTo>
                    <a:pt x="98015" y="400745"/>
                  </a:lnTo>
                  <a:lnTo>
                    <a:pt x="135766" y="420939"/>
                  </a:lnTo>
                  <a:lnTo>
                    <a:pt x="177477" y="433700"/>
                  </a:lnTo>
                  <a:lnTo>
                    <a:pt x="222250" y="438150"/>
                  </a:lnTo>
                  <a:lnTo>
                    <a:pt x="267022" y="433700"/>
                  </a:lnTo>
                  <a:lnTo>
                    <a:pt x="308733" y="420939"/>
                  </a:lnTo>
                  <a:lnTo>
                    <a:pt x="346484" y="400745"/>
                  </a:lnTo>
                  <a:lnTo>
                    <a:pt x="379380" y="373999"/>
                  </a:lnTo>
                  <a:lnTo>
                    <a:pt x="406526" y="341579"/>
                  </a:lnTo>
                  <a:lnTo>
                    <a:pt x="427025" y="304365"/>
                  </a:lnTo>
                  <a:lnTo>
                    <a:pt x="439982" y="263237"/>
                  </a:lnTo>
                  <a:lnTo>
                    <a:pt x="444500" y="219075"/>
                  </a:lnTo>
                  <a:lnTo>
                    <a:pt x="439982" y="174912"/>
                  </a:lnTo>
                  <a:lnTo>
                    <a:pt x="427025" y="133784"/>
                  </a:lnTo>
                  <a:lnTo>
                    <a:pt x="406526" y="96570"/>
                  </a:lnTo>
                  <a:lnTo>
                    <a:pt x="379380" y="64150"/>
                  </a:lnTo>
                  <a:lnTo>
                    <a:pt x="346484" y="37404"/>
                  </a:lnTo>
                  <a:lnTo>
                    <a:pt x="308733" y="17210"/>
                  </a:lnTo>
                  <a:lnTo>
                    <a:pt x="267022" y="4449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84975" y="3413125"/>
              <a:ext cx="101600" cy="241300"/>
            </a:xfrm>
            <a:custGeom>
              <a:avLst/>
              <a:gdLst/>
              <a:ahLst/>
              <a:cxnLst/>
              <a:rect l="l" t="t" r="r" b="b"/>
              <a:pathLst>
                <a:path w="101600" h="241300">
                  <a:moveTo>
                    <a:pt x="50800" y="211074"/>
                  </a:moveTo>
                  <a:lnTo>
                    <a:pt x="43449" y="209649"/>
                  </a:lnTo>
                  <a:lnTo>
                    <a:pt x="37433" y="205771"/>
                  </a:lnTo>
                  <a:lnTo>
                    <a:pt x="33369" y="200036"/>
                  </a:lnTo>
                  <a:lnTo>
                    <a:pt x="31876" y="193039"/>
                  </a:lnTo>
                  <a:lnTo>
                    <a:pt x="33369" y="186062"/>
                  </a:lnTo>
                  <a:lnTo>
                    <a:pt x="37433" y="180371"/>
                  </a:lnTo>
                  <a:lnTo>
                    <a:pt x="43449" y="176537"/>
                  </a:lnTo>
                  <a:lnTo>
                    <a:pt x="50800" y="175133"/>
                  </a:lnTo>
                  <a:lnTo>
                    <a:pt x="58150" y="176537"/>
                  </a:lnTo>
                  <a:lnTo>
                    <a:pt x="64166" y="180371"/>
                  </a:lnTo>
                  <a:lnTo>
                    <a:pt x="68230" y="186062"/>
                  </a:lnTo>
                  <a:lnTo>
                    <a:pt x="69723" y="193039"/>
                  </a:lnTo>
                  <a:lnTo>
                    <a:pt x="68230" y="200036"/>
                  </a:lnTo>
                  <a:lnTo>
                    <a:pt x="64166" y="205771"/>
                  </a:lnTo>
                  <a:lnTo>
                    <a:pt x="58150" y="209649"/>
                  </a:lnTo>
                  <a:lnTo>
                    <a:pt x="50800" y="211074"/>
                  </a:lnTo>
                  <a:close/>
                </a:path>
                <a:path w="101600" h="241300">
                  <a:moveTo>
                    <a:pt x="84708" y="157225"/>
                  </a:moveTo>
                  <a:lnTo>
                    <a:pt x="84708" y="84978"/>
                  </a:lnTo>
                  <a:lnTo>
                    <a:pt x="84708" y="47879"/>
                  </a:lnTo>
                  <a:lnTo>
                    <a:pt x="84708" y="34210"/>
                  </a:lnTo>
                  <a:lnTo>
                    <a:pt x="84708" y="32258"/>
                  </a:lnTo>
                  <a:lnTo>
                    <a:pt x="82053" y="19716"/>
                  </a:lnTo>
                  <a:lnTo>
                    <a:pt x="74802" y="9461"/>
                  </a:lnTo>
                  <a:lnTo>
                    <a:pt x="64027" y="2539"/>
                  </a:lnTo>
                  <a:lnTo>
                    <a:pt x="50800" y="0"/>
                  </a:lnTo>
                  <a:lnTo>
                    <a:pt x="37572" y="2539"/>
                  </a:lnTo>
                  <a:lnTo>
                    <a:pt x="26797" y="9461"/>
                  </a:lnTo>
                  <a:lnTo>
                    <a:pt x="19546" y="19716"/>
                  </a:lnTo>
                  <a:lnTo>
                    <a:pt x="16891" y="32258"/>
                  </a:lnTo>
                  <a:lnTo>
                    <a:pt x="16891" y="104505"/>
                  </a:lnTo>
                  <a:lnTo>
                    <a:pt x="16891" y="141604"/>
                  </a:lnTo>
                  <a:lnTo>
                    <a:pt x="16891" y="155273"/>
                  </a:lnTo>
                  <a:lnTo>
                    <a:pt x="16891" y="157225"/>
                  </a:lnTo>
                  <a:lnTo>
                    <a:pt x="9858" y="164572"/>
                  </a:lnTo>
                  <a:lnTo>
                    <a:pt x="4540" y="173132"/>
                  </a:lnTo>
                  <a:lnTo>
                    <a:pt x="1174" y="182693"/>
                  </a:lnTo>
                  <a:lnTo>
                    <a:pt x="0" y="193039"/>
                  </a:lnTo>
                  <a:lnTo>
                    <a:pt x="3990" y="211832"/>
                  </a:lnTo>
                  <a:lnTo>
                    <a:pt x="14874" y="227171"/>
                  </a:lnTo>
                  <a:lnTo>
                    <a:pt x="31021" y="237509"/>
                  </a:lnTo>
                  <a:lnTo>
                    <a:pt x="50800" y="241300"/>
                  </a:lnTo>
                  <a:lnTo>
                    <a:pt x="70578" y="237509"/>
                  </a:lnTo>
                  <a:lnTo>
                    <a:pt x="86725" y="227171"/>
                  </a:lnTo>
                  <a:lnTo>
                    <a:pt x="97609" y="211832"/>
                  </a:lnTo>
                  <a:lnTo>
                    <a:pt x="101600" y="193039"/>
                  </a:lnTo>
                  <a:lnTo>
                    <a:pt x="100425" y="182693"/>
                  </a:lnTo>
                  <a:lnTo>
                    <a:pt x="97059" y="173132"/>
                  </a:lnTo>
                  <a:lnTo>
                    <a:pt x="91741" y="164572"/>
                  </a:lnTo>
                  <a:lnTo>
                    <a:pt x="84708" y="157225"/>
                  </a:lnTo>
                  <a:close/>
                </a:path>
                <a:path w="101600" h="241300">
                  <a:moveTo>
                    <a:pt x="50800" y="88391"/>
                  </a:moveTo>
                  <a:lnTo>
                    <a:pt x="50800" y="138539"/>
                  </a:lnTo>
                  <a:lnTo>
                    <a:pt x="50800" y="164290"/>
                  </a:lnTo>
                  <a:lnTo>
                    <a:pt x="50800" y="173777"/>
                  </a:lnTo>
                  <a:lnTo>
                    <a:pt x="50800" y="17513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23025" y="1704975"/>
              <a:ext cx="5048250" cy="3549650"/>
            </a:xfrm>
            <a:custGeom>
              <a:avLst/>
              <a:gdLst/>
              <a:ahLst/>
              <a:cxnLst/>
              <a:rect l="l" t="t" r="r" b="b"/>
              <a:pathLst>
                <a:path w="5048250" h="3549650">
                  <a:moveTo>
                    <a:pt x="971550" y="2317750"/>
                  </a:moveTo>
                  <a:lnTo>
                    <a:pt x="1752600" y="1543050"/>
                  </a:lnTo>
                </a:path>
                <a:path w="5048250" h="3549650">
                  <a:moveTo>
                    <a:pt x="0" y="1225550"/>
                  </a:moveTo>
                  <a:lnTo>
                    <a:pt x="1676400" y="1435100"/>
                  </a:lnTo>
                </a:path>
                <a:path w="5048250" h="3549650">
                  <a:moveTo>
                    <a:pt x="882650" y="463550"/>
                  </a:moveTo>
                  <a:lnTo>
                    <a:pt x="1803400" y="1365250"/>
                  </a:lnTo>
                </a:path>
                <a:path w="5048250" h="3549650">
                  <a:moveTo>
                    <a:pt x="1949450" y="3060700"/>
                  </a:moveTo>
                  <a:lnTo>
                    <a:pt x="1924050" y="1828800"/>
                  </a:lnTo>
                </a:path>
                <a:path w="5048250" h="3549650">
                  <a:moveTo>
                    <a:pt x="1847850" y="946150"/>
                  </a:moveTo>
                  <a:lnTo>
                    <a:pt x="2565400" y="0"/>
                  </a:lnTo>
                </a:path>
                <a:path w="5048250" h="3549650">
                  <a:moveTo>
                    <a:pt x="971550" y="2343150"/>
                  </a:moveTo>
                  <a:lnTo>
                    <a:pt x="927100" y="3003550"/>
                  </a:lnTo>
                </a:path>
                <a:path w="5048250" h="3549650">
                  <a:moveTo>
                    <a:pt x="914400" y="3200400"/>
                  </a:moveTo>
                  <a:lnTo>
                    <a:pt x="685800" y="3549650"/>
                  </a:lnTo>
                </a:path>
                <a:path w="5048250" h="3549650">
                  <a:moveTo>
                    <a:pt x="1949450" y="3079750"/>
                  </a:moveTo>
                  <a:lnTo>
                    <a:pt x="2279650" y="3524250"/>
                  </a:lnTo>
                </a:path>
                <a:path w="5048250" h="3549650">
                  <a:moveTo>
                    <a:pt x="3568700" y="2393950"/>
                  </a:moveTo>
                  <a:lnTo>
                    <a:pt x="4318000" y="2489200"/>
                  </a:lnTo>
                </a:path>
                <a:path w="5048250" h="3549650">
                  <a:moveTo>
                    <a:pt x="4330700" y="2501900"/>
                  </a:moveTo>
                  <a:lnTo>
                    <a:pt x="4959350" y="2393950"/>
                  </a:lnTo>
                </a:path>
                <a:path w="5048250" h="3549650">
                  <a:moveTo>
                    <a:pt x="3975100" y="3479800"/>
                  </a:moveTo>
                  <a:lnTo>
                    <a:pt x="4298950" y="2495550"/>
                  </a:lnTo>
                </a:path>
                <a:path w="5048250" h="3549650">
                  <a:moveTo>
                    <a:pt x="3117850" y="1390650"/>
                  </a:moveTo>
                  <a:lnTo>
                    <a:pt x="3448050" y="1733550"/>
                  </a:lnTo>
                </a:path>
                <a:path w="5048250" h="3549650">
                  <a:moveTo>
                    <a:pt x="3619500" y="1771650"/>
                  </a:moveTo>
                  <a:lnTo>
                    <a:pt x="5048250" y="2374900"/>
                  </a:lnTo>
                </a:path>
              </a:pathLst>
            </a:custGeom>
            <a:ln w="317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740900" y="3879850"/>
              <a:ext cx="447675" cy="44132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848850" y="3987800"/>
              <a:ext cx="234950" cy="2286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64900" y="3905250"/>
              <a:ext cx="384175" cy="38417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72850" y="4013200"/>
              <a:ext cx="171450" cy="17145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340850" y="2870200"/>
              <a:ext cx="384175" cy="37147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448800" y="2978150"/>
              <a:ext cx="171450" cy="15875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594850" y="3060700"/>
              <a:ext cx="838250" cy="83185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753600" y="3219450"/>
              <a:ext cx="450850" cy="444500"/>
            </a:xfrm>
            <a:custGeom>
              <a:avLst/>
              <a:gdLst/>
              <a:ahLst/>
              <a:cxnLst/>
              <a:rect l="l" t="t" r="r" b="b"/>
              <a:pathLst>
                <a:path w="450850" h="444500">
                  <a:moveTo>
                    <a:pt x="225425" y="0"/>
                  </a:moveTo>
                  <a:lnTo>
                    <a:pt x="180005" y="4517"/>
                  </a:lnTo>
                  <a:lnTo>
                    <a:pt x="137695" y="17474"/>
                  </a:lnTo>
                  <a:lnTo>
                    <a:pt x="99404" y="37973"/>
                  </a:lnTo>
                  <a:lnTo>
                    <a:pt x="66040" y="65119"/>
                  </a:lnTo>
                  <a:lnTo>
                    <a:pt x="38509" y="98015"/>
                  </a:lnTo>
                  <a:lnTo>
                    <a:pt x="17720" y="135766"/>
                  </a:lnTo>
                  <a:lnTo>
                    <a:pt x="4581" y="177477"/>
                  </a:lnTo>
                  <a:lnTo>
                    <a:pt x="0" y="222250"/>
                  </a:lnTo>
                  <a:lnTo>
                    <a:pt x="4581" y="267022"/>
                  </a:lnTo>
                  <a:lnTo>
                    <a:pt x="17720" y="308733"/>
                  </a:lnTo>
                  <a:lnTo>
                    <a:pt x="38509" y="346484"/>
                  </a:lnTo>
                  <a:lnTo>
                    <a:pt x="66040" y="379380"/>
                  </a:lnTo>
                  <a:lnTo>
                    <a:pt x="99404" y="406526"/>
                  </a:lnTo>
                  <a:lnTo>
                    <a:pt x="137695" y="427025"/>
                  </a:lnTo>
                  <a:lnTo>
                    <a:pt x="180005" y="439982"/>
                  </a:lnTo>
                  <a:lnTo>
                    <a:pt x="225425" y="444500"/>
                  </a:lnTo>
                  <a:lnTo>
                    <a:pt x="270844" y="439982"/>
                  </a:lnTo>
                  <a:lnTo>
                    <a:pt x="313154" y="427025"/>
                  </a:lnTo>
                  <a:lnTo>
                    <a:pt x="351445" y="406526"/>
                  </a:lnTo>
                  <a:lnTo>
                    <a:pt x="384809" y="379380"/>
                  </a:lnTo>
                  <a:lnTo>
                    <a:pt x="412340" y="346484"/>
                  </a:lnTo>
                  <a:lnTo>
                    <a:pt x="433129" y="308733"/>
                  </a:lnTo>
                  <a:lnTo>
                    <a:pt x="446268" y="267022"/>
                  </a:lnTo>
                  <a:lnTo>
                    <a:pt x="450850" y="222250"/>
                  </a:lnTo>
                  <a:lnTo>
                    <a:pt x="446268" y="177477"/>
                  </a:lnTo>
                  <a:lnTo>
                    <a:pt x="433129" y="135766"/>
                  </a:lnTo>
                  <a:lnTo>
                    <a:pt x="412340" y="98015"/>
                  </a:lnTo>
                  <a:lnTo>
                    <a:pt x="384809" y="65119"/>
                  </a:lnTo>
                  <a:lnTo>
                    <a:pt x="351445" y="37973"/>
                  </a:lnTo>
                  <a:lnTo>
                    <a:pt x="313154" y="17474"/>
                  </a:lnTo>
                  <a:lnTo>
                    <a:pt x="270844" y="4517"/>
                  </a:lnTo>
                  <a:lnTo>
                    <a:pt x="225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880600" y="3340100"/>
              <a:ext cx="203200" cy="20955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572750" y="4019550"/>
              <a:ext cx="314325" cy="32067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680700" y="4127500"/>
              <a:ext cx="101600" cy="10795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210300" y="2724150"/>
              <a:ext cx="390525" cy="39687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318250" y="2832100"/>
              <a:ext cx="177800" cy="18415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34400" y="5073650"/>
              <a:ext cx="327025" cy="33337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642350" y="5181600"/>
              <a:ext cx="114300" cy="12065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3600" y="3848100"/>
              <a:ext cx="365125" cy="37147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1550" y="3956050"/>
              <a:ext cx="152400" cy="1587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178550" y="5073650"/>
              <a:ext cx="365125" cy="36512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286500" y="5181600"/>
              <a:ext cx="152400" cy="15240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940550" y="5099050"/>
              <a:ext cx="314325" cy="30797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048500" y="5207000"/>
              <a:ext cx="101600" cy="9525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1600" y="5092700"/>
              <a:ext cx="314325" cy="31432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829550" y="5200650"/>
              <a:ext cx="101600" cy="10160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72450" y="4584700"/>
              <a:ext cx="365125" cy="36512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280400" y="4692650"/>
              <a:ext cx="152400" cy="15240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870700" y="1720799"/>
              <a:ext cx="838250" cy="83825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029450" y="187960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25425" y="0"/>
                  </a:moveTo>
                  <a:lnTo>
                    <a:pt x="180005" y="4581"/>
                  </a:lnTo>
                  <a:lnTo>
                    <a:pt x="137695" y="17720"/>
                  </a:lnTo>
                  <a:lnTo>
                    <a:pt x="99404" y="38509"/>
                  </a:lnTo>
                  <a:lnTo>
                    <a:pt x="66040" y="66039"/>
                  </a:lnTo>
                  <a:lnTo>
                    <a:pt x="38509" y="99404"/>
                  </a:lnTo>
                  <a:lnTo>
                    <a:pt x="17720" y="137695"/>
                  </a:lnTo>
                  <a:lnTo>
                    <a:pt x="4581" y="180005"/>
                  </a:lnTo>
                  <a:lnTo>
                    <a:pt x="0" y="225425"/>
                  </a:lnTo>
                  <a:lnTo>
                    <a:pt x="4581" y="270844"/>
                  </a:lnTo>
                  <a:lnTo>
                    <a:pt x="17720" y="313154"/>
                  </a:lnTo>
                  <a:lnTo>
                    <a:pt x="38509" y="351445"/>
                  </a:lnTo>
                  <a:lnTo>
                    <a:pt x="66040" y="384809"/>
                  </a:lnTo>
                  <a:lnTo>
                    <a:pt x="99404" y="412340"/>
                  </a:lnTo>
                  <a:lnTo>
                    <a:pt x="137695" y="433129"/>
                  </a:lnTo>
                  <a:lnTo>
                    <a:pt x="180005" y="446268"/>
                  </a:lnTo>
                  <a:lnTo>
                    <a:pt x="225425" y="450850"/>
                  </a:lnTo>
                  <a:lnTo>
                    <a:pt x="270844" y="446268"/>
                  </a:lnTo>
                  <a:lnTo>
                    <a:pt x="313154" y="433129"/>
                  </a:lnTo>
                  <a:lnTo>
                    <a:pt x="351445" y="412340"/>
                  </a:lnTo>
                  <a:lnTo>
                    <a:pt x="384809" y="384810"/>
                  </a:lnTo>
                  <a:lnTo>
                    <a:pt x="412340" y="351445"/>
                  </a:lnTo>
                  <a:lnTo>
                    <a:pt x="433129" y="313154"/>
                  </a:lnTo>
                  <a:lnTo>
                    <a:pt x="446268" y="270844"/>
                  </a:lnTo>
                  <a:lnTo>
                    <a:pt x="450850" y="225425"/>
                  </a:lnTo>
                  <a:lnTo>
                    <a:pt x="446268" y="180005"/>
                  </a:lnTo>
                  <a:lnTo>
                    <a:pt x="433129" y="137695"/>
                  </a:lnTo>
                  <a:lnTo>
                    <a:pt x="412340" y="99404"/>
                  </a:lnTo>
                  <a:lnTo>
                    <a:pt x="384809" y="66040"/>
                  </a:lnTo>
                  <a:lnTo>
                    <a:pt x="351445" y="38509"/>
                  </a:lnTo>
                  <a:lnTo>
                    <a:pt x="313154" y="17720"/>
                  </a:lnTo>
                  <a:lnTo>
                    <a:pt x="270844" y="4581"/>
                  </a:lnTo>
                  <a:lnTo>
                    <a:pt x="225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137400" y="2000250"/>
              <a:ext cx="241300" cy="20955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0404475" y="51784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0185400" y="5003800"/>
              <a:ext cx="396875" cy="403225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0293350" y="5111750"/>
              <a:ext cx="184150" cy="190500"/>
            </a:xfrm>
            <a:custGeom>
              <a:avLst/>
              <a:gdLst/>
              <a:ahLst/>
              <a:cxnLst/>
              <a:rect l="l" t="t" r="r" b="b"/>
              <a:pathLst>
                <a:path w="184150" h="190500">
                  <a:moveTo>
                    <a:pt x="92075" y="0"/>
                  </a:moveTo>
                  <a:lnTo>
                    <a:pt x="56257" y="7489"/>
                  </a:lnTo>
                  <a:lnTo>
                    <a:pt x="26987" y="27908"/>
                  </a:lnTo>
                  <a:lnTo>
                    <a:pt x="7242" y="58185"/>
                  </a:lnTo>
                  <a:lnTo>
                    <a:pt x="0" y="95250"/>
                  </a:lnTo>
                  <a:lnTo>
                    <a:pt x="7242" y="132314"/>
                  </a:lnTo>
                  <a:lnTo>
                    <a:pt x="26987" y="162591"/>
                  </a:lnTo>
                  <a:lnTo>
                    <a:pt x="56257" y="183010"/>
                  </a:lnTo>
                  <a:lnTo>
                    <a:pt x="92075" y="190500"/>
                  </a:lnTo>
                  <a:lnTo>
                    <a:pt x="127892" y="183010"/>
                  </a:lnTo>
                  <a:lnTo>
                    <a:pt x="157162" y="162591"/>
                  </a:lnTo>
                  <a:lnTo>
                    <a:pt x="176907" y="132314"/>
                  </a:lnTo>
                  <a:lnTo>
                    <a:pt x="184150" y="95250"/>
                  </a:lnTo>
                  <a:lnTo>
                    <a:pt x="176907" y="58185"/>
                  </a:lnTo>
                  <a:lnTo>
                    <a:pt x="157162" y="27908"/>
                  </a:lnTo>
                  <a:lnTo>
                    <a:pt x="127892" y="7489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233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953250" y="4400499"/>
              <a:ext cx="831850" cy="83825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7112000" y="4559300"/>
              <a:ext cx="444500" cy="450850"/>
            </a:xfrm>
            <a:custGeom>
              <a:avLst/>
              <a:gdLst/>
              <a:ahLst/>
              <a:cxnLst/>
              <a:rect l="l" t="t" r="r" b="b"/>
              <a:pathLst>
                <a:path w="444500" h="450850">
                  <a:moveTo>
                    <a:pt x="222250" y="0"/>
                  </a:moveTo>
                  <a:lnTo>
                    <a:pt x="177477" y="4581"/>
                  </a:lnTo>
                  <a:lnTo>
                    <a:pt x="135766" y="17720"/>
                  </a:lnTo>
                  <a:lnTo>
                    <a:pt x="98015" y="38509"/>
                  </a:lnTo>
                  <a:lnTo>
                    <a:pt x="65119" y="66039"/>
                  </a:lnTo>
                  <a:lnTo>
                    <a:pt x="37973" y="99404"/>
                  </a:lnTo>
                  <a:lnTo>
                    <a:pt x="17474" y="137695"/>
                  </a:lnTo>
                  <a:lnTo>
                    <a:pt x="4517" y="180005"/>
                  </a:lnTo>
                  <a:lnTo>
                    <a:pt x="0" y="225425"/>
                  </a:lnTo>
                  <a:lnTo>
                    <a:pt x="4517" y="270844"/>
                  </a:lnTo>
                  <a:lnTo>
                    <a:pt x="17474" y="313154"/>
                  </a:lnTo>
                  <a:lnTo>
                    <a:pt x="37973" y="351445"/>
                  </a:lnTo>
                  <a:lnTo>
                    <a:pt x="65119" y="384810"/>
                  </a:lnTo>
                  <a:lnTo>
                    <a:pt x="98015" y="412340"/>
                  </a:lnTo>
                  <a:lnTo>
                    <a:pt x="135766" y="433129"/>
                  </a:lnTo>
                  <a:lnTo>
                    <a:pt x="177477" y="446268"/>
                  </a:lnTo>
                  <a:lnTo>
                    <a:pt x="222250" y="450850"/>
                  </a:lnTo>
                  <a:lnTo>
                    <a:pt x="267022" y="446268"/>
                  </a:lnTo>
                  <a:lnTo>
                    <a:pt x="308733" y="433129"/>
                  </a:lnTo>
                  <a:lnTo>
                    <a:pt x="346484" y="412340"/>
                  </a:lnTo>
                  <a:lnTo>
                    <a:pt x="379380" y="384810"/>
                  </a:lnTo>
                  <a:lnTo>
                    <a:pt x="406526" y="351445"/>
                  </a:lnTo>
                  <a:lnTo>
                    <a:pt x="427025" y="313154"/>
                  </a:lnTo>
                  <a:lnTo>
                    <a:pt x="439982" y="270844"/>
                  </a:lnTo>
                  <a:lnTo>
                    <a:pt x="444500" y="225425"/>
                  </a:lnTo>
                  <a:lnTo>
                    <a:pt x="439982" y="180005"/>
                  </a:lnTo>
                  <a:lnTo>
                    <a:pt x="427025" y="137695"/>
                  </a:lnTo>
                  <a:lnTo>
                    <a:pt x="406526" y="99404"/>
                  </a:lnTo>
                  <a:lnTo>
                    <a:pt x="379380" y="66039"/>
                  </a:lnTo>
                  <a:lnTo>
                    <a:pt x="346484" y="38509"/>
                  </a:lnTo>
                  <a:lnTo>
                    <a:pt x="308733" y="17720"/>
                  </a:lnTo>
                  <a:lnTo>
                    <a:pt x="267022" y="4581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223125" y="4669472"/>
              <a:ext cx="238125" cy="23907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572375" y="1190625"/>
              <a:ext cx="1358900" cy="342900"/>
            </a:xfrm>
            <a:custGeom>
              <a:avLst/>
              <a:gdLst/>
              <a:ahLst/>
              <a:cxnLst/>
              <a:rect l="l" t="t" r="r" b="b"/>
              <a:pathLst>
                <a:path w="1358900" h="342900">
                  <a:moveTo>
                    <a:pt x="0" y="0"/>
                  </a:moveTo>
                  <a:lnTo>
                    <a:pt x="1358900" y="342900"/>
                  </a:lnTo>
                </a:path>
              </a:pathLst>
            </a:custGeom>
            <a:ln w="317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315200" y="958850"/>
              <a:ext cx="409575" cy="41592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423150" y="1066800"/>
              <a:ext cx="196850" cy="20320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48700" y="1231849"/>
              <a:ext cx="825550" cy="82555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807450" y="1390650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219075" y="0"/>
                  </a:moveTo>
                  <a:lnTo>
                    <a:pt x="168830" y="5783"/>
                  </a:lnTo>
                  <a:lnTo>
                    <a:pt x="122714" y="22260"/>
                  </a:lnTo>
                  <a:lnTo>
                    <a:pt x="82038" y="48115"/>
                  </a:lnTo>
                  <a:lnTo>
                    <a:pt x="48115" y="82038"/>
                  </a:lnTo>
                  <a:lnTo>
                    <a:pt x="22260" y="122714"/>
                  </a:lnTo>
                  <a:lnTo>
                    <a:pt x="5783" y="168830"/>
                  </a:lnTo>
                  <a:lnTo>
                    <a:pt x="0" y="219075"/>
                  </a:lnTo>
                  <a:lnTo>
                    <a:pt x="5783" y="269319"/>
                  </a:lnTo>
                  <a:lnTo>
                    <a:pt x="22260" y="315435"/>
                  </a:lnTo>
                  <a:lnTo>
                    <a:pt x="48115" y="356111"/>
                  </a:lnTo>
                  <a:lnTo>
                    <a:pt x="82038" y="390034"/>
                  </a:lnTo>
                  <a:lnTo>
                    <a:pt x="122714" y="415889"/>
                  </a:lnTo>
                  <a:lnTo>
                    <a:pt x="168830" y="432366"/>
                  </a:lnTo>
                  <a:lnTo>
                    <a:pt x="219075" y="438150"/>
                  </a:lnTo>
                  <a:lnTo>
                    <a:pt x="269319" y="432366"/>
                  </a:lnTo>
                  <a:lnTo>
                    <a:pt x="315435" y="415889"/>
                  </a:lnTo>
                  <a:lnTo>
                    <a:pt x="356111" y="390034"/>
                  </a:lnTo>
                  <a:lnTo>
                    <a:pt x="390034" y="356111"/>
                  </a:lnTo>
                  <a:lnTo>
                    <a:pt x="415889" y="315435"/>
                  </a:lnTo>
                  <a:lnTo>
                    <a:pt x="432366" y="269319"/>
                  </a:lnTo>
                  <a:lnTo>
                    <a:pt x="438150" y="219075"/>
                  </a:lnTo>
                  <a:lnTo>
                    <a:pt x="432366" y="168830"/>
                  </a:lnTo>
                  <a:lnTo>
                    <a:pt x="415889" y="122714"/>
                  </a:lnTo>
                  <a:lnTo>
                    <a:pt x="390034" y="82038"/>
                  </a:lnTo>
                  <a:lnTo>
                    <a:pt x="356111" y="48115"/>
                  </a:lnTo>
                  <a:lnTo>
                    <a:pt x="315435" y="22260"/>
                  </a:lnTo>
                  <a:lnTo>
                    <a:pt x="269319" y="5783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910573" y="1498600"/>
              <a:ext cx="239775" cy="22860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512050" y="2463800"/>
              <a:ext cx="1447800" cy="1657350"/>
            </a:xfrm>
            <a:prstGeom prst="rect">
              <a:avLst/>
            </a:prstGeom>
          </p:spPr>
        </p:pic>
      </p:grpSp>
      <p:sp>
        <p:nvSpPr>
          <p:cNvPr id="105" name="object 105"/>
          <p:cNvSpPr txBox="1"/>
          <p:nvPr/>
        </p:nvSpPr>
        <p:spPr>
          <a:xfrm>
            <a:off x="758190" y="4151947"/>
            <a:ext cx="2325370" cy="71942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609600">
              <a:lnSpc>
                <a:spcPts val="2550"/>
              </a:lnSpc>
              <a:spcBef>
                <a:spcPts val="409"/>
              </a:spcBef>
            </a:pPr>
            <a:r>
              <a:rPr sz="2350" spc="-10" dirty="0">
                <a:solidFill>
                  <a:schemeClr val="bg1"/>
                </a:solidFill>
                <a:latin typeface="Segoe UI Semibold"/>
                <a:cs typeface="Segoe UI Semibold"/>
              </a:rPr>
              <a:t>Security </a:t>
            </a:r>
            <a:r>
              <a:rPr sz="2350" spc="-5" dirty="0">
                <a:solidFill>
                  <a:schemeClr val="bg1"/>
                </a:solidFill>
                <a:latin typeface="Segoe UI Semibold"/>
                <a:cs typeface="Segoe UI Semibold"/>
              </a:rPr>
              <a:t> Operations</a:t>
            </a:r>
            <a:r>
              <a:rPr sz="2350" spc="-30" dirty="0">
                <a:solidFill>
                  <a:schemeClr val="bg1"/>
                </a:solidFill>
                <a:latin typeface="Segoe UI Semibold"/>
                <a:cs typeface="Segoe UI Semibold"/>
              </a:rPr>
              <a:t> </a:t>
            </a:r>
            <a:r>
              <a:rPr sz="2350" spc="-60" dirty="0">
                <a:solidFill>
                  <a:schemeClr val="bg1"/>
                </a:solidFill>
                <a:latin typeface="Segoe UI Semibold"/>
                <a:cs typeface="Segoe UI Semibold"/>
              </a:rPr>
              <a:t>Team</a:t>
            </a:r>
            <a:endParaRPr sz="2350" dirty="0">
              <a:solidFill>
                <a:schemeClr val="bg1"/>
              </a:solidFill>
              <a:latin typeface="Segoe UI Semibold"/>
              <a:cs typeface="Segoe UI Semibold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977900" y="2933700"/>
            <a:ext cx="1885950" cy="1047750"/>
            <a:chOff x="977900" y="2933700"/>
            <a:chExt cx="1885950" cy="1047750"/>
          </a:xfrm>
        </p:grpSpPr>
        <p:sp>
          <p:nvSpPr>
            <p:cNvPr id="107" name="object 107"/>
            <p:cNvSpPr/>
            <p:nvPr/>
          </p:nvSpPr>
          <p:spPr>
            <a:xfrm>
              <a:off x="977900" y="2940049"/>
              <a:ext cx="1885950" cy="1041400"/>
            </a:xfrm>
            <a:custGeom>
              <a:avLst/>
              <a:gdLst/>
              <a:ahLst/>
              <a:cxnLst/>
              <a:rect l="l" t="t" r="r" b="b"/>
              <a:pathLst>
                <a:path w="1885950" h="1041400">
                  <a:moveTo>
                    <a:pt x="647700" y="234950"/>
                  </a:moveTo>
                  <a:lnTo>
                    <a:pt x="642988" y="187591"/>
                  </a:lnTo>
                  <a:lnTo>
                    <a:pt x="629475" y="143484"/>
                  </a:lnTo>
                  <a:lnTo>
                    <a:pt x="608114" y="103581"/>
                  </a:lnTo>
                  <a:lnTo>
                    <a:pt x="579818" y="68808"/>
                  </a:lnTo>
                  <a:lnTo>
                    <a:pt x="545515" y="40119"/>
                  </a:lnTo>
                  <a:lnTo>
                    <a:pt x="506145" y="18465"/>
                  </a:lnTo>
                  <a:lnTo>
                    <a:pt x="462635" y="4775"/>
                  </a:lnTo>
                  <a:lnTo>
                    <a:pt x="415925" y="0"/>
                  </a:lnTo>
                  <a:lnTo>
                    <a:pt x="369214" y="4775"/>
                  </a:lnTo>
                  <a:lnTo>
                    <a:pt x="325704" y="18465"/>
                  </a:lnTo>
                  <a:lnTo>
                    <a:pt x="286334" y="40119"/>
                  </a:lnTo>
                  <a:lnTo>
                    <a:pt x="252031" y="68808"/>
                  </a:lnTo>
                  <a:lnTo>
                    <a:pt x="223723" y="103581"/>
                  </a:lnTo>
                  <a:lnTo>
                    <a:pt x="202361" y="143484"/>
                  </a:lnTo>
                  <a:lnTo>
                    <a:pt x="188849" y="187591"/>
                  </a:lnTo>
                  <a:lnTo>
                    <a:pt x="184150" y="234950"/>
                  </a:lnTo>
                  <a:lnTo>
                    <a:pt x="188849" y="282321"/>
                  </a:lnTo>
                  <a:lnTo>
                    <a:pt x="202361" y="326428"/>
                  </a:lnTo>
                  <a:lnTo>
                    <a:pt x="223723" y="366331"/>
                  </a:lnTo>
                  <a:lnTo>
                    <a:pt x="252031" y="401104"/>
                  </a:lnTo>
                  <a:lnTo>
                    <a:pt x="286334" y="429793"/>
                  </a:lnTo>
                  <a:lnTo>
                    <a:pt x="325704" y="451446"/>
                  </a:lnTo>
                  <a:lnTo>
                    <a:pt x="369214" y="465137"/>
                  </a:lnTo>
                  <a:lnTo>
                    <a:pt x="415925" y="469900"/>
                  </a:lnTo>
                  <a:lnTo>
                    <a:pt x="462635" y="465137"/>
                  </a:lnTo>
                  <a:lnTo>
                    <a:pt x="506145" y="451446"/>
                  </a:lnTo>
                  <a:lnTo>
                    <a:pt x="545515" y="429793"/>
                  </a:lnTo>
                  <a:lnTo>
                    <a:pt x="579818" y="401104"/>
                  </a:lnTo>
                  <a:lnTo>
                    <a:pt x="608114" y="366331"/>
                  </a:lnTo>
                  <a:lnTo>
                    <a:pt x="629475" y="326428"/>
                  </a:lnTo>
                  <a:lnTo>
                    <a:pt x="642988" y="282321"/>
                  </a:lnTo>
                  <a:lnTo>
                    <a:pt x="647700" y="234950"/>
                  </a:lnTo>
                  <a:close/>
                </a:path>
                <a:path w="1885950" h="1041400">
                  <a:moveTo>
                    <a:pt x="831850" y="988822"/>
                  </a:moveTo>
                  <a:lnTo>
                    <a:pt x="829056" y="940231"/>
                  </a:lnTo>
                  <a:lnTo>
                    <a:pt x="820902" y="893254"/>
                  </a:lnTo>
                  <a:lnTo>
                    <a:pt x="807681" y="848220"/>
                  </a:lnTo>
                  <a:lnTo>
                    <a:pt x="789711" y="805459"/>
                  </a:lnTo>
                  <a:lnTo>
                    <a:pt x="767283" y="765263"/>
                  </a:lnTo>
                  <a:lnTo>
                    <a:pt x="740714" y="727964"/>
                  </a:lnTo>
                  <a:lnTo>
                    <a:pt x="710323" y="693877"/>
                  </a:lnTo>
                  <a:lnTo>
                    <a:pt x="676389" y="663295"/>
                  </a:lnTo>
                  <a:lnTo>
                    <a:pt x="639241" y="636562"/>
                  </a:lnTo>
                  <a:lnTo>
                    <a:pt x="599186" y="613981"/>
                  </a:lnTo>
                  <a:lnTo>
                    <a:pt x="556514" y="595871"/>
                  </a:lnTo>
                  <a:lnTo>
                    <a:pt x="511543" y="582549"/>
                  </a:lnTo>
                  <a:lnTo>
                    <a:pt x="464566" y="574319"/>
                  </a:lnTo>
                  <a:lnTo>
                    <a:pt x="415925" y="571500"/>
                  </a:lnTo>
                  <a:lnTo>
                    <a:pt x="367487" y="574319"/>
                  </a:lnTo>
                  <a:lnTo>
                    <a:pt x="320675" y="582549"/>
                  </a:lnTo>
                  <a:lnTo>
                    <a:pt x="275805" y="595871"/>
                  </a:lnTo>
                  <a:lnTo>
                    <a:pt x="233184" y="613981"/>
                  </a:lnTo>
                  <a:lnTo>
                    <a:pt x="193116" y="636562"/>
                  </a:lnTo>
                  <a:lnTo>
                    <a:pt x="155943" y="663295"/>
                  </a:lnTo>
                  <a:lnTo>
                    <a:pt x="121970" y="693877"/>
                  </a:lnTo>
                  <a:lnTo>
                    <a:pt x="91490" y="727964"/>
                  </a:lnTo>
                  <a:lnTo>
                    <a:pt x="64846" y="765263"/>
                  </a:lnTo>
                  <a:lnTo>
                    <a:pt x="42341" y="805459"/>
                  </a:lnTo>
                  <a:lnTo>
                    <a:pt x="24282" y="848220"/>
                  </a:lnTo>
                  <a:lnTo>
                    <a:pt x="10998" y="893254"/>
                  </a:lnTo>
                  <a:lnTo>
                    <a:pt x="2794" y="940231"/>
                  </a:lnTo>
                  <a:lnTo>
                    <a:pt x="0" y="988822"/>
                  </a:lnTo>
                  <a:lnTo>
                    <a:pt x="0" y="1041400"/>
                  </a:lnTo>
                  <a:lnTo>
                    <a:pt x="831850" y="1041400"/>
                  </a:lnTo>
                  <a:lnTo>
                    <a:pt x="831850" y="988822"/>
                  </a:lnTo>
                  <a:close/>
                </a:path>
                <a:path w="1885950" h="1041400">
                  <a:moveTo>
                    <a:pt x="1885950" y="988822"/>
                  </a:moveTo>
                  <a:lnTo>
                    <a:pt x="1883105" y="940231"/>
                  </a:lnTo>
                  <a:lnTo>
                    <a:pt x="1874786" y="893254"/>
                  </a:lnTo>
                  <a:lnTo>
                    <a:pt x="1861312" y="848220"/>
                  </a:lnTo>
                  <a:lnTo>
                    <a:pt x="1843011" y="805459"/>
                  </a:lnTo>
                  <a:lnTo>
                    <a:pt x="1820189" y="765263"/>
                  </a:lnTo>
                  <a:lnTo>
                    <a:pt x="1793176" y="727964"/>
                  </a:lnTo>
                  <a:lnTo>
                    <a:pt x="1762277" y="693877"/>
                  </a:lnTo>
                  <a:lnTo>
                    <a:pt x="1727822" y="663295"/>
                  </a:lnTo>
                  <a:lnTo>
                    <a:pt x="1690141" y="636562"/>
                  </a:lnTo>
                  <a:lnTo>
                    <a:pt x="1649526" y="613981"/>
                  </a:lnTo>
                  <a:lnTo>
                    <a:pt x="1606321" y="595871"/>
                  </a:lnTo>
                  <a:lnTo>
                    <a:pt x="1560842" y="582549"/>
                  </a:lnTo>
                  <a:lnTo>
                    <a:pt x="1513395" y="574319"/>
                  </a:lnTo>
                  <a:lnTo>
                    <a:pt x="1464310" y="571500"/>
                  </a:lnTo>
                  <a:lnTo>
                    <a:pt x="1414957" y="574319"/>
                  </a:lnTo>
                  <a:lnTo>
                    <a:pt x="1367294" y="582549"/>
                  </a:lnTo>
                  <a:lnTo>
                    <a:pt x="1321625" y="595871"/>
                  </a:lnTo>
                  <a:lnTo>
                    <a:pt x="1278267" y="613981"/>
                  </a:lnTo>
                  <a:lnTo>
                    <a:pt x="1237538" y="636562"/>
                  </a:lnTo>
                  <a:lnTo>
                    <a:pt x="1199743" y="663295"/>
                  </a:lnTo>
                  <a:lnTo>
                    <a:pt x="1165225" y="693877"/>
                  </a:lnTo>
                  <a:lnTo>
                    <a:pt x="1134262" y="727964"/>
                  </a:lnTo>
                  <a:lnTo>
                    <a:pt x="1107211" y="765263"/>
                  </a:lnTo>
                  <a:lnTo>
                    <a:pt x="1084364" y="805459"/>
                  </a:lnTo>
                  <a:lnTo>
                    <a:pt x="1066038" y="848220"/>
                  </a:lnTo>
                  <a:lnTo>
                    <a:pt x="1052563" y="893254"/>
                  </a:lnTo>
                  <a:lnTo>
                    <a:pt x="1044232" y="940231"/>
                  </a:lnTo>
                  <a:lnTo>
                    <a:pt x="1041400" y="988822"/>
                  </a:lnTo>
                  <a:lnTo>
                    <a:pt x="1041400" y="1041400"/>
                  </a:lnTo>
                  <a:lnTo>
                    <a:pt x="1885950" y="1041400"/>
                  </a:lnTo>
                  <a:lnTo>
                    <a:pt x="1885950" y="9888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88311" y="3098789"/>
              <a:ext cx="459740" cy="393700"/>
            </a:xfrm>
            <a:custGeom>
              <a:avLst/>
              <a:gdLst/>
              <a:ahLst/>
              <a:cxnLst/>
              <a:rect l="l" t="t" r="r" b="b"/>
              <a:pathLst>
                <a:path w="459739" h="393700">
                  <a:moveTo>
                    <a:pt x="246687" y="0"/>
                  </a:moveTo>
                  <a:lnTo>
                    <a:pt x="170220" y="6898"/>
                  </a:lnTo>
                  <a:lnTo>
                    <a:pt x="132751" y="20427"/>
                  </a:lnTo>
                  <a:lnTo>
                    <a:pt x="98142" y="40234"/>
                  </a:lnTo>
                  <a:lnTo>
                    <a:pt x="67245" y="65969"/>
                  </a:lnTo>
                  <a:lnTo>
                    <a:pt x="38573" y="100704"/>
                  </a:lnTo>
                  <a:lnTo>
                    <a:pt x="17476" y="139965"/>
                  </a:lnTo>
                  <a:lnTo>
                    <a:pt x="4452" y="182550"/>
                  </a:lnTo>
                  <a:lnTo>
                    <a:pt x="0" y="227259"/>
                  </a:lnTo>
                  <a:lnTo>
                    <a:pt x="0" y="393507"/>
                  </a:lnTo>
                  <a:lnTo>
                    <a:pt x="68877" y="393507"/>
                  </a:lnTo>
                  <a:lnTo>
                    <a:pt x="68877" y="227259"/>
                  </a:lnTo>
                  <a:lnTo>
                    <a:pt x="71994" y="195966"/>
                  </a:lnTo>
                  <a:lnTo>
                    <a:pt x="95880" y="138672"/>
                  </a:lnTo>
                  <a:lnTo>
                    <a:pt x="140431" y="94411"/>
                  </a:lnTo>
                  <a:lnTo>
                    <a:pt x="198097" y="70677"/>
                  </a:lnTo>
                  <a:lnTo>
                    <a:pt x="229427" y="67764"/>
                  </a:lnTo>
                  <a:lnTo>
                    <a:pt x="241483" y="68159"/>
                  </a:lnTo>
                  <a:lnTo>
                    <a:pt x="288989" y="79248"/>
                  </a:lnTo>
                  <a:lnTo>
                    <a:pt x="329863" y="103659"/>
                  </a:lnTo>
                  <a:lnTo>
                    <a:pt x="361849" y="138899"/>
                  </a:lnTo>
                  <a:lnTo>
                    <a:pt x="382693" y="182472"/>
                  </a:lnTo>
                  <a:lnTo>
                    <a:pt x="390142" y="231883"/>
                  </a:lnTo>
                  <a:lnTo>
                    <a:pt x="390142" y="393507"/>
                  </a:lnTo>
                  <a:lnTo>
                    <a:pt x="459207" y="393507"/>
                  </a:lnTo>
                  <a:lnTo>
                    <a:pt x="459207" y="231883"/>
                  </a:lnTo>
                  <a:lnTo>
                    <a:pt x="453702" y="181641"/>
                  </a:lnTo>
                  <a:lnTo>
                    <a:pt x="438077" y="134847"/>
                  </a:lnTo>
                  <a:lnTo>
                    <a:pt x="413435" y="92855"/>
                  </a:lnTo>
                  <a:lnTo>
                    <a:pt x="380874" y="57019"/>
                  </a:lnTo>
                  <a:lnTo>
                    <a:pt x="341495" y="28695"/>
                  </a:lnTo>
                  <a:lnTo>
                    <a:pt x="296399" y="9237"/>
                  </a:lnTo>
                  <a:lnTo>
                    <a:pt x="24668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209800" y="29337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950" y="0"/>
                  </a:moveTo>
                  <a:lnTo>
                    <a:pt x="187589" y="4771"/>
                  </a:lnTo>
                  <a:lnTo>
                    <a:pt x="143482" y="18458"/>
                  </a:lnTo>
                  <a:lnTo>
                    <a:pt x="103571" y="40116"/>
                  </a:lnTo>
                  <a:lnTo>
                    <a:pt x="68802" y="68802"/>
                  </a:lnTo>
                  <a:lnTo>
                    <a:pt x="40116" y="103571"/>
                  </a:lnTo>
                  <a:lnTo>
                    <a:pt x="18458" y="143482"/>
                  </a:lnTo>
                  <a:lnTo>
                    <a:pt x="4771" y="187589"/>
                  </a:lnTo>
                  <a:lnTo>
                    <a:pt x="0" y="234950"/>
                  </a:lnTo>
                  <a:lnTo>
                    <a:pt x="4771" y="282310"/>
                  </a:lnTo>
                  <a:lnTo>
                    <a:pt x="18458" y="326417"/>
                  </a:lnTo>
                  <a:lnTo>
                    <a:pt x="40116" y="366328"/>
                  </a:lnTo>
                  <a:lnTo>
                    <a:pt x="68802" y="401097"/>
                  </a:lnTo>
                  <a:lnTo>
                    <a:pt x="103571" y="429783"/>
                  </a:lnTo>
                  <a:lnTo>
                    <a:pt x="143482" y="451441"/>
                  </a:lnTo>
                  <a:lnTo>
                    <a:pt x="187589" y="465128"/>
                  </a:lnTo>
                  <a:lnTo>
                    <a:pt x="234950" y="469900"/>
                  </a:lnTo>
                  <a:lnTo>
                    <a:pt x="282310" y="465128"/>
                  </a:lnTo>
                  <a:lnTo>
                    <a:pt x="326417" y="451441"/>
                  </a:lnTo>
                  <a:lnTo>
                    <a:pt x="366328" y="429783"/>
                  </a:lnTo>
                  <a:lnTo>
                    <a:pt x="401097" y="401097"/>
                  </a:lnTo>
                  <a:lnTo>
                    <a:pt x="429783" y="366328"/>
                  </a:lnTo>
                  <a:lnTo>
                    <a:pt x="451441" y="326417"/>
                  </a:lnTo>
                  <a:lnTo>
                    <a:pt x="465128" y="282310"/>
                  </a:lnTo>
                  <a:lnTo>
                    <a:pt x="469900" y="234950"/>
                  </a:lnTo>
                  <a:lnTo>
                    <a:pt x="465128" y="187589"/>
                  </a:lnTo>
                  <a:lnTo>
                    <a:pt x="451441" y="143482"/>
                  </a:lnTo>
                  <a:lnTo>
                    <a:pt x="429783" y="103571"/>
                  </a:lnTo>
                  <a:lnTo>
                    <a:pt x="401097" y="68802"/>
                  </a:lnTo>
                  <a:lnTo>
                    <a:pt x="366328" y="40116"/>
                  </a:lnTo>
                  <a:lnTo>
                    <a:pt x="326417" y="18458"/>
                  </a:lnTo>
                  <a:lnTo>
                    <a:pt x="282310" y="4771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19250" y="3395333"/>
              <a:ext cx="597535" cy="433705"/>
            </a:xfrm>
            <a:custGeom>
              <a:avLst/>
              <a:gdLst/>
              <a:ahLst/>
              <a:cxnLst/>
              <a:rect l="l" t="t" r="r" b="b"/>
              <a:pathLst>
                <a:path w="597535" h="433704">
                  <a:moveTo>
                    <a:pt x="596965" y="0"/>
                  </a:moveTo>
                  <a:lnTo>
                    <a:pt x="0" y="0"/>
                  </a:lnTo>
                  <a:lnTo>
                    <a:pt x="0" y="433415"/>
                  </a:lnTo>
                  <a:lnTo>
                    <a:pt x="596904" y="433415"/>
                  </a:lnTo>
                  <a:lnTo>
                    <a:pt x="596965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848852" y="3508659"/>
              <a:ext cx="137761" cy="228844"/>
            </a:xfrm>
            <a:prstGeom prst="rect">
              <a:avLst/>
            </a:prstGeom>
          </p:spPr>
        </p:pic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A71FB62-FA4B-4971-27FF-7300E6F417D4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0725830" y="6126823"/>
            <a:ext cx="146617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8132" y="2641517"/>
            <a:ext cx="3734435" cy="3804285"/>
            <a:chOff x="7988132" y="2641517"/>
            <a:chExt cx="3734435" cy="3804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8132" y="2641517"/>
              <a:ext cx="3734135" cy="38038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78800" y="2832099"/>
              <a:ext cx="3289300" cy="3359150"/>
            </a:xfrm>
            <a:custGeom>
              <a:avLst/>
              <a:gdLst/>
              <a:ahLst/>
              <a:cxnLst/>
              <a:rect l="l" t="t" r="r" b="b"/>
              <a:pathLst>
                <a:path w="3289300" h="3359150">
                  <a:moveTo>
                    <a:pt x="3289300" y="0"/>
                  </a:moveTo>
                  <a:lnTo>
                    <a:pt x="0" y="0"/>
                  </a:lnTo>
                  <a:lnTo>
                    <a:pt x="0" y="3359150"/>
                  </a:lnTo>
                  <a:lnTo>
                    <a:pt x="3289300" y="3359150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50250" y="4386897"/>
            <a:ext cx="295656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0078D3"/>
                </a:solidFill>
                <a:latin typeface="Segoe UI Semibold"/>
                <a:cs typeface="Segoe UI Semibold"/>
              </a:rPr>
              <a:t>Uses</a:t>
            </a:r>
            <a:r>
              <a:rPr sz="1900" spc="4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10" dirty="0">
                <a:solidFill>
                  <a:srgbClr val="0078D3"/>
                </a:solidFill>
                <a:latin typeface="Segoe UI Semibold"/>
                <a:cs typeface="Segoe UI Semibold"/>
              </a:rPr>
              <a:t>AI</a:t>
            </a:r>
            <a:r>
              <a:rPr sz="1900" spc="-4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-5" dirty="0">
                <a:solidFill>
                  <a:srgbClr val="0078D3"/>
                </a:solidFill>
                <a:latin typeface="Segoe UI Semibold"/>
                <a:cs typeface="Segoe UI Semibold"/>
              </a:rPr>
              <a:t>and</a:t>
            </a:r>
            <a:r>
              <a:rPr sz="190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5" dirty="0">
                <a:solidFill>
                  <a:srgbClr val="0078D3"/>
                </a:solidFill>
                <a:latin typeface="Segoe UI Semibold"/>
                <a:cs typeface="Segoe UI Semibold"/>
              </a:rPr>
              <a:t>automation</a:t>
            </a:r>
            <a:r>
              <a:rPr sz="1900" spc="-9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5" dirty="0">
                <a:solidFill>
                  <a:srgbClr val="0078D3"/>
                </a:solidFill>
                <a:latin typeface="Segoe UI Semibold"/>
                <a:cs typeface="Segoe UI Semibold"/>
              </a:rPr>
              <a:t>to</a:t>
            </a:r>
            <a:endParaRPr sz="1900">
              <a:latin typeface="Segoe UI Semibold"/>
              <a:cs typeface="Segoe UI Semibold"/>
            </a:endParaRPr>
          </a:p>
          <a:p>
            <a:pPr marL="4445" algn="ctr">
              <a:lnSpc>
                <a:spcPct val="100000"/>
              </a:lnSpc>
              <a:spcBef>
                <a:spcPts val="25"/>
              </a:spcBef>
            </a:pPr>
            <a:r>
              <a:rPr sz="1900" dirty="0">
                <a:solidFill>
                  <a:srgbClr val="0078D3"/>
                </a:solidFill>
                <a:latin typeface="Segoe UI Semibold"/>
                <a:cs typeface="Segoe UI Semibold"/>
              </a:rPr>
              <a:t>improve</a:t>
            </a:r>
            <a:r>
              <a:rPr sz="1900" spc="-5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effectiveness</a:t>
            </a:r>
            <a:endParaRPr sz="1900">
              <a:latin typeface="Segoe UI Semibold"/>
              <a:cs typeface="Segoe UI Semibol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10050" y="2590800"/>
            <a:ext cx="3835400" cy="3905250"/>
            <a:chOff x="4210050" y="2590800"/>
            <a:chExt cx="3835400" cy="39052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0050" y="2590800"/>
              <a:ext cx="3835400" cy="3905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51350" y="2832100"/>
              <a:ext cx="3289300" cy="3359150"/>
            </a:xfrm>
            <a:custGeom>
              <a:avLst/>
              <a:gdLst/>
              <a:ahLst/>
              <a:cxnLst/>
              <a:rect l="l" t="t" r="r" b="b"/>
              <a:pathLst>
                <a:path w="3289300" h="3359150">
                  <a:moveTo>
                    <a:pt x="3289300" y="0"/>
                  </a:moveTo>
                  <a:lnTo>
                    <a:pt x="0" y="0"/>
                  </a:lnTo>
                  <a:lnTo>
                    <a:pt x="0" y="3359150"/>
                  </a:lnTo>
                  <a:lnTo>
                    <a:pt x="3289300" y="3359150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54575" y="4386897"/>
            <a:ext cx="2486025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0078D3"/>
                </a:solidFill>
                <a:latin typeface="Segoe UI Semibold"/>
                <a:cs typeface="Segoe UI Semibold"/>
              </a:rPr>
              <a:t>Scales</a:t>
            </a:r>
            <a:r>
              <a:rPr sz="190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5" dirty="0">
                <a:solidFill>
                  <a:srgbClr val="0078D3"/>
                </a:solidFill>
                <a:latin typeface="Segoe UI Semibold"/>
                <a:cs typeface="Segoe UI Semibold"/>
              </a:rPr>
              <a:t>to</a:t>
            </a:r>
            <a:r>
              <a:rPr sz="1900" spc="-7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5" dirty="0">
                <a:solidFill>
                  <a:srgbClr val="0078D3"/>
                </a:solidFill>
                <a:latin typeface="Segoe UI Semibold"/>
                <a:cs typeface="Segoe UI Semibold"/>
              </a:rPr>
              <a:t>support</a:t>
            </a:r>
            <a:r>
              <a:rPr sz="1900" spc="1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-5" dirty="0">
                <a:solidFill>
                  <a:srgbClr val="0078D3"/>
                </a:solidFill>
                <a:latin typeface="Segoe UI Semibold"/>
                <a:cs typeface="Segoe UI Semibold"/>
              </a:rPr>
              <a:t>your</a:t>
            </a:r>
            <a:endParaRPr sz="1900">
              <a:latin typeface="Segoe UI Semibold"/>
              <a:cs typeface="Segoe UI Semibold"/>
            </a:endParaRPr>
          </a:p>
          <a:p>
            <a:pPr marL="44450">
              <a:lnSpc>
                <a:spcPct val="100000"/>
              </a:lnSpc>
              <a:spcBef>
                <a:spcPts val="25"/>
              </a:spcBef>
            </a:pPr>
            <a:r>
              <a:rPr sz="1900" dirty="0">
                <a:solidFill>
                  <a:srgbClr val="0078D3"/>
                </a:solidFill>
                <a:latin typeface="Segoe UI Semibold"/>
                <a:cs typeface="Segoe UI Semibold"/>
              </a:rPr>
              <a:t>growing</a:t>
            </a:r>
            <a:r>
              <a:rPr sz="1900" spc="-4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dirty="0">
                <a:solidFill>
                  <a:srgbClr val="0078D3"/>
                </a:solidFill>
                <a:latin typeface="Segoe UI Semibold"/>
                <a:cs typeface="Segoe UI Semibold"/>
              </a:rPr>
              <a:t>digital</a:t>
            </a:r>
            <a:r>
              <a:rPr sz="1900" spc="-3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-5" dirty="0">
                <a:solidFill>
                  <a:srgbClr val="0078D3"/>
                </a:solidFill>
                <a:latin typeface="Segoe UI Semibold"/>
                <a:cs typeface="Segoe UI Semibold"/>
              </a:rPr>
              <a:t>estate</a:t>
            </a:r>
            <a:endParaRPr sz="1900">
              <a:latin typeface="Segoe UI Semibold"/>
              <a:cs typeface="Segoe UI Semi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600" y="2190750"/>
            <a:ext cx="11137900" cy="4305300"/>
            <a:chOff x="482600" y="2190750"/>
            <a:chExt cx="11137900" cy="4305300"/>
          </a:xfrm>
        </p:grpSpPr>
        <p:sp>
          <p:nvSpPr>
            <p:cNvPr id="11" name="object 11"/>
            <p:cNvSpPr/>
            <p:nvPr/>
          </p:nvSpPr>
          <p:spPr>
            <a:xfrm>
              <a:off x="4321175" y="2701925"/>
              <a:ext cx="7289800" cy="3644900"/>
            </a:xfrm>
            <a:custGeom>
              <a:avLst/>
              <a:gdLst/>
              <a:ahLst/>
              <a:cxnLst/>
              <a:rect l="l" t="t" r="r" b="b"/>
              <a:pathLst>
                <a:path w="7289800" h="3644900">
                  <a:moveTo>
                    <a:pt x="0" y="3644900"/>
                  </a:moveTo>
                  <a:lnTo>
                    <a:pt x="3556000" y="3644900"/>
                  </a:lnTo>
                  <a:lnTo>
                    <a:pt x="3556000" y="0"/>
                  </a:lnTo>
                  <a:lnTo>
                    <a:pt x="0" y="0"/>
                  </a:lnTo>
                  <a:lnTo>
                    <a:pt x="0" y="3644900"/>
                  </a:lnTo>
                  <a:close/>
                </a:path>
                <a:path w="7289800" h="3644900">
                  <a:moveTo>
                    <a:pt x="3733800" y="3644900"/>
                  </a:moveTo>
                  <a:lnTo>
                    <a:pt x="7289800" y="3644900"/>
                  </a:lnTo>
                  <a:lnTo>
                    <a:pt x="7289800" y="0"/>
                  </a:lnTo>
                  <a:lnTo>
                    <a:pt x="3733800" y="0"/>
                  </a:lnTo>
                  <a:lnTo>
                    <a:pt x="3733800" y="3644900"/>
                  </a:lnTo>
                  <a:close/>
                </a:path>
              </a:pathLst>
            </a:custGeom>
            <a:ln w="19050">
              <a:solidFill>
                <a:srgbClr val="0078D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0850" y="2190750"/>
              <a:ext cx="1206538" cy="12001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89600" y="2349500"/>
              <a:ext cx="812800" cy="806450"/>
            </a:xfrm>
            <a:custGeom>
              <a:avLst/>
              <a:gdLst/>
              <a:ahLst/>
              <a:cxnLst/>
              <a:rect l="l" t="t" r="r" b="b"/>
              <a:pathLst>
                <a:path w="812800" h="806450">
                  <a:moveTo>
                    <a:pt x="406400" y="0"/>
                  </a:moveTo>
                  <a:lnTo>
                    <a:pt x="359012" y="2711"/>
                  </a:lnTo>
                  <a:lnTo>
                    <a:pt x="313228" y="10646"/>
                  </a:lnTo>
                  <a:lnTo>
                    <a:pt x="269353" y="23500"/>
                  </a:lnTo>
                  <a:lnTo>
                    <a:pt x="227692" y="40973"/>
                  </a:lnTo>
                  <a:lnTo>
                    <a:pt x="188551" y="62761"/>
                  </a:lnTo>
                  <a:lnTo>
                    <a:pt x="152234" y="88564"/>
                  </a:lnTo>
                  <a:lnTo>
                    <a:pt x="119046" y="118078"/>
                  </a:lnTo>
                  <a:lnTo>
                    <a:pt x="89293" y="151001"/>
                  </a:lnTo>
                  <a:lnTo>
                    <a:pt x="63281" y="187032"/>
                  </a:lnTo>
                  <a:lnTo>
                    <a:pt x="41313" y="225869"/>
                  </a:lnTo>
                  <a:lnTo>
                    <a:pt x="23696" y="267208"/>
                  </a:lnTo>
                  <a:lnTo>
                    <a:pt x="10735" y="310749"/>
                  </a:lnTo>
                  <a:lnTo>
                    <a:pt x="2734" y="356188"/>
                  </a:lnTo>
                  <a:lnTo>
                    <a:pt x="0" y="403225"/>
                  </a:lnTo>
                  <a:lnTo>
                    <a:pt x="2734" y="450261"/>
                  </a:lnTo>
                  <a:lnTo>
                    <a:pt x="10735" y="495700"/>
                  </a:lnTo>
                  <a:lnTo>
                    <a:pt x="23696" y="539241"/>
                  </a:lnTo>
                  <a:lnTo>
                    <a:pt x="41313" y="580580"/>
                  </a:lnTo>
                  <a:lnTo>
                    <a:pt x="63281" y="619417"/>
                  </a:lnTo>
                  <a:lnTo>
                    <a:pt x="89293" y="655448"/>
                  </a:lnTo>
                  <a:lnTo>
                    <a:pt x="119046" y="688371"/>
                  </a:lnTo>
                  <a:lnTo>
                    <a:pt x="152234" y="717885"/>
                  </a:lnTo>
                  <a:lnTo>
                    <a:pt x="188551" y="743688"/>
                  </a:lnTo>
                  <a:lnTo>
                    <a:pt x="227692" y="765476"/>
                  </a:lnTo>
                  <a:lnTo>
                    <a:pt x="269353" y="782949"/>
                  </a:lnTo>
                  <a:lnTo>
                    <a:pt x="313228" y="795803"/>
                  </a:lnTo>
                  <a:lnTo>
                    <a:pt x="359012" y="803738"/>
                  </a:lnTo>
                  <a:lnTo>
                    <a:pt x="406400" y="806450"/>
                  </a:lnTo>
                  <a:lnTo>
                    <a:pt x="453787" y="803738"/>
                  </a:lnTo>
                  <a:lnTo>
                    <a:pt x="499571" y="795803"/>
                  </a:lnTo>
                  <a:lnTo>
                    <a:pt x="543446" y="782949"/>
                  </a:lnTo>
                  <a:lnTo>
                    <a:pt x="585107" y="765476"/>
                  </a:lnTo>
                  <a:lnTo>
                    <a:pt x="624248" y="743688"/>
                  </a:lnTo>
                  <a:lnTo>
                    <a:pt x="660565" y="717885"/>
                  </a:lnTo>
                  <a:lnTo>
                    <a:pt x="693753" y="688371"/>
                  </a:lnTo>
                  <a:lnTo>
                    <a:pt x="723506" y="655448"/>
                  </a:lnTo>
                  <a:lnTo>
                    <a:pt x="749518" y="619417"/>
                  </a:lnTo>
                  <a:lnTo>
                    <a:pt x="771486" y="580580"/>
                  </a:lnTo>
                  <a:lnTo>
                    <a:pt x="789103" y="539241"/>
                  </a:lnTo>
                  <a:lnTo>
                    <a:pt x="802064" y="495700"/>
                  </a:lnTo>
                  <a:lnTo>
                    <a:pt x="810065" y="450261"/>
                  </a:lnTo>
                  <a:lnTo>
                    <a:pt x="812800" y="403225"/>
                  </a:lnTo>
                  <a:lnTo>
                    <a:pt x="810065" y="356188"/>
                  </a:lnTo>
                  <a:lnTo>
                    <a:pt x="802064" y="310749"/>
                  </a:lnTo>
                  <a:lnTo>
                    <a:pt x="789103" y="267208"/>
                  </a:lnTo>
                  <a:lnTo>
                    <a:pt x="771486" y="225869"/>
                  </a:lnTo>
                  <a:lnTo>
                    <a:pt x="749518" y="187032"/>
                  </a:lnTo>
                  <a:lnTo>
                    <a:pt x="723506" y="151001"/>
                  </a:lnTo>
                  <a:lnTo>
                    <a:pt x="693753" y="118078"/>
                  </a:lnTo>
                  <a:lnTo>
                    <a:pt x="660565" y="88564"/>
                  </a:lnTo>
                  <a:lnTo>
                    <a:pt x="624248" y="62761"/>
                  </a:lnTo>
                  <a:lnTo>
                    <a:pt x="585107" y="40973"/>
                  </a:lnTo>
                  <a:lnTo>
                    <a:pt x="543446" y="23500"/>
                  </a:lnTo>
                  <a:lnTo>
                    <a:pt x="499571" y="10646"/>
                  </a:lnTo>
                  <a:lnTo>
                    <a:pt x="453787" y="271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2800" y="2527300"/>
              <a:ext cx="412750" cy="4508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64650" y="2190750"/>
              <a:ext cx="1200150" cy="12001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423400" y="2349500"/>
              <a:ext cx="806450" cy="806450"/>
            </a:xfrm>
            <a:custGeom>
              <a:avLst/>
              <a:gdLst/>
              <a:ahLst/>
              <a:cxnLst/>
              <a:rect l="l" t="t" r="r" b="b"/>
              <a:pathLst>
                <a:path w="806450" h="806450">
                  <a:moveTo>
                    <a:pt x="403225" y="0"/>
                  </a:moveTo>
                  <a:lnTo>
                    <a:pt x="356188" y="2711"/>
                  </a:lnTo>
                  <a:lnTo>
                    <a:pt x="310749" y="10646"/>
                  </a:lnTo>
                  <a:lnTo>
                    <a:pt x="267208" y="23500"/>
                  </a:lnTo>
                  <a:lnTo>
                    <a:pt x="225869" y="40973"/>
                  </a:lnTo>
                  <a:lnTo>
                    <a:pt x="187032" y="62761"/>
                  </a:lnTo>
                  <a:lnTo>
                    <a:pt x="151001" y="88564"/>
                  </a:lnTo>
                  <a:lnTo>
                    <a:pt x="118078" y="118078"/>
                  </a:lnTo>
                  <a:lnTo>
                    <a:pt x="88564" y="151001"/>
                  </a:lnTo>
                  <a:lnTo>
                    <a:pt x="62761" y="187032"/>
                  </a:lnTo>
                  <a:lnTo>
                    <a:pt x="40973" y="225869"/>
                  </a:lnTo>
                  <a:lnTo>
                    <a:pt x="23500" y="267208"/>
                  </a:lnTo>
                  <a:lnTo>
                    <a:pt x="10646" y="310749"/>
                  </a:lnTo>
                  <a:lnTo>
                    <a:pt x="2711" y="356188"/>
                  </a:lnTo>
                  <a:lnTo>
                    <a:pt x="0" y="403225"/>
                  </a:lnTo>
                  <a:lnTo>
                    <a:pt x="2711" y="450261"/>
                  </a:lnTo>
                  <a:lnTo>
                    <a:pt x="10646" y="495700"/>
                  </a:lnTo>
                  <a:lnTo>
                    <a:pt x="23500" y="539241"/>
                  </a:lnTo>
                  <a:lnTo>
                    <a:pt x="40973" y="580580"/>
                  </a:lnTo>
                  <a:lnTo>
                    <a:pt x="62761" y="619417"/>
                  </a:lnTo>
                  <a:lnTo>
                    <a:pt x="88564" y="655448"/>
                  </a:lnTo>
                  <a:lnTo>
                    <a:pt x="118078" y="688371"/>
                  </a:lnTo>
                  <a:lnTo>
                    <a:pt x="151001" y="717885"/>
                  </a:lnTo>
                  <a:lnTo>
                    <a:pt x="187032" y="743688"/>
                  </a:lnTo>
                  <a:lnTo>
                    <a:pt x="225869" y="765476"/>
                  </a:lnTo>
                  <a:lnTo>
                    <a:pt x="267208" y="782949"/>
                  </a:lnTo>
                  <a:lnTo>
                    <a:pt x="310749" y="795803"/>
                  </a:lnTo>
                  <a:lnTo>
                    <a:pt x="356188" y="803738"/>
                  </a:lnTo>
                  <a:lnTo>
                    <a:pt x="403225" y="806450"/>
                  </a:lnTo>
                  <a:lnTo>
                    <a:pt x="450261" y="803738"/>
                  </a:lnTo>
                  <a:lnTo>
                    <a:pt x="495700" y="795803"/>
                  </a:lnTo>
                  <a:lnTo>
                    <a:pt x="539241" y="782949"/>
                  </a:lnTo>
                  <a:lnTo>
                    <a:pt x="580580" y="765476"/>
                  </a:lnTo>
                  <a:lnTo>
                    <a:pt x="619417" y="743688"/>
                  </a:lnTo>
                  <a:lnTo>
                    <a:pt x="655448" y="717885"/>
                  </a:lnTo>
                  <a:lnTo>
                    <a:pt x="688371" y="688371"/>
                  </a:lnTo>
                  <a:lnTo>
                    <a:pt x="717885" y="655448"/>
                  </a:lnTo>
                  <a:lnTo>
                    <a:pt x="743688" y="619417"/>
                  </a:lnTo>
                  <a:lnTo>
                    <a:pt x="765476" y="580580"/>
                  </a:lnTo>
                  <a:lnTo>
                    <a:pt x="782949" y="539241"/>
                  </a:lnTo>
                  <a:lnTo>
                    <a:pt x="795803" y="495700"/>
                  </a:lnTo>
                  <a:lnTo>
                    <a:pt x="803738" y="450261"/>
                  </a:lnTo>
                  <a:lnTo>
                    <a:pt x="806450" y="403225"/>
                  </a:lnTo>
                  <a:lnTo>
                    <a:pt x="803738" y="356188"/>
                  </a:lnTo>
                  <a:lnTo>
                    <a:pt x="795803" y="310749"/>
                  </a:lnTo>
                  <a:lnTo>
                    <a:pt x="782949" y="267208"/>
                  </a:lnTo>
                  <a:lnTo>
                    <a:pt x="765476" y="225869"/>
                  </a:lnTo>
                  <a:lnTo>
                    <a:pt x="743688" y="187032"/>
                  </a:lnTo>
                  <a:lnTo>
                    <a:pt x="717885" y="151001"/>
                  </a:lnTo>
                  <a:lnTo>
                    <a:pt x="688371" y="118078"/>
                  </a:lnTo>
                  <a:lnTo>
                    <a:pt x="655448" y="88564"/>
                  </a:lnTo>
                  <a:lnTo>
                    <a:pt x="619417" y="62761"/>
                  </a:lnTo>
                  <a:lnTo>
                    <a:pt x="580580" y="40973"/>
                  </a:lnTo>
                  <a:lnTo>
                    <a:pt x="539241" y="23500"/>
                  </a:lnTo>
                  <a:lnTo>
                    <a:pt x="495700" y="10646"/>
                  </a:lnTo>
                  <a:lnTo>
                    <a:pt x="450261" y="2711"/>
                  </a:lnTo>
                  <a:lnTo>
                    <a:pt x="403225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6503" y="2546350"/>
              <a:ext cx="73025" cy="7289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10775" y="2644266"/>
              <a:ext cx="73025" cy="728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895205" y="2751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7050" y="0"/>
                  </a:moveTo>
                  <a:lnTo>
                    <a:pt x="16502" y="2119"/>
                  </a:lnTo>
                  <a:lnTo>
                    <a:pt x="7905" y="7905"/>
                  </a:lnTo>
                  <a:lnTo>
                    <a:pt x="2119" y="16502"/>
                  </a:lnTo>
                  <a:lnTo>
                    <a:pt x="0" y="27050"/>
                  </a:lnTo>
                  <a:lnTo>
                    <a:pt x="2119" y="37526"/>
                  </a:lnTo>
                  <a:lnTo>
                    <a:pt x="7905" y="46085"/>
                  </a:lnTo>
                  <a:lnTo>
                    <a:pt x="16502" y="51857"/>
                  </a:lnTo>
                  <a:lnTo>
                    <a:pt x="27050" y="53975"/>
                  </a:lnTo>
                  <a:lnTo>
                    <a:pt x="37526" y="51857"/>
                  </a:lnTo>
                  <a:lnTo>
                    <a:pt x="46085" y="46085"/>
                  </a:lnTo>
                  <a:lnTo>
                    <a:pt x="51857" y="37526"/>
                  </a:lnTo>
                  <a:lnTo>
                    <a:pt x="53975" y="27050"/>
                  </a:lnTo>
                  <a:lnTo>
                    <a:pt x="51857" y="16502"/>
                  </a:lnTo>
                  <a:lnTo>
                    <a:pt x="46085" y="7905"/>
                  </a:lnTo>
                  <a:lnTo>
                    <a:pt x="37526" y="2119"/>
                  </a:lnTo>
                  <a:lnTo>
                    <a:pt x="2705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8677" y="2845688"/>
              <a:ext cx="73151" cy="736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3506" y="2892551"/>
              <a:ext cx="73025" cy="7289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63100" y="2786126"/>
              <a:ext cx="73025" cy="736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623043" y="2582799"/>
              <a:ext cx="378460" cy="346710"/>
            </a:xfrm>
            <a:custGeom>
              <a:avLst/>
              <a:gdLst/>
              <a:ahLst/>
              <a:cxnLst/>
              <a:rect l="l" t="t" r="r" b="b"/>
              <a:pathLst>
                <a:path w="378459" h="346710">
                  <a:moveTo>
                    <a:pt x="159892" y="91566"/>
                  </a:moveTo>
                  <a:lnTo>
                    <a:pt x="149397" y="93684"/>
                  </a:lnTo>
                  <a:lnTo>
                    <a:pt x="140795" y="99456"/>
                  </a:lnTo>
                  <a:lnTo>
                    <a:pt x="134979" y="108015"/>
                  </a:lnTo>
                  <a:lnTo>
                    <a:pt x="132841" y="118490"/>
                  </a:lnTo>
                  <a:lnTo>
                    <a:pt x="134979" y="128966"/>
                  </a:lnTo>
                  <a:lnTo>
                    <a:pt x="140795" y="137525"/>
                  </a:lnTo>
                  <a:lnTo>
                    <a:pt x="149397" y="143297"/>
                  </a:lnTo>
                  <a:lnTo>
                    <a:pt x="159892" y="145414"/>
                  </a:lnTo>
                  <a:lnTo>
                    <a:pt x="170441" y="143297"/>
                  </a:lnTo>
                  <a:lnTo>
                    <a:pt x="179038" y="137525"/>
                  </a:lnTo>
                  <a:lnTo>
                    <a:pt x="184824" y="128966"/>
                  </a:lnTo>
                  <a:lnTo>
                    <a:pt x="186944" y="118490"/>
                  </a:lnTo>
                  <a:lnTo>
                    <a:pt x="184824" y="108015"/>
                  </a:lnTo>
                  <a:lnTo>
                    <a:pt x="179038" y="99456"/>
                  </a:lnTo>
                  <a:lnTo>
                    <a:pt x="170441" y="93684"/>
                  </a:lnTo>
                  <a:lnTo>
                    <a:pt x="159892" y="91566"/>
                  </a:lnTo>
                  <a:close/>
                </a:path>
                <a:path w="378459" h="346710">
                  <a:moveTo>
                    <a:pt x="34798" y="26288"/>
                  </a:moveTo>
                  <a:lnTo>
                    <a:pt x="24322" y="28507"/>
                  </a:lnTo>
                  <a:lnTo>
                    <a:pt x="15763" y="34512"/>
                  </a:lnTo>
                  <a:lnTo>
                    <a:pt x="9991" y="43326"/>
                  </a:lnTo>
                  <a:lnTo>
                    <a:pt x="7874" y="53975"/>
                  </a:lnTo>
                  <a:lnTo>
                    <a:pt x="9991" y="64450"/>
                  </a:lnTo>
                  <a:lnTo>
                    <a:pt x="15763" y="73009"/>
                  </a:lnTo>
                  <a:lnTo>
                    <a:pt x="24322" y="78781"/>
                  </a:lnTo>
                  <a:lnTo>
                    <a:pt x="34798" y="80899"/>
                  </a:lnTo>
                  <a:lnTo>
                    <a:pt x="45733" y="78781"/>
                  </a:lnTo>
                  <a:lnTo>
                    <a:pt x="54562" y="73009"/>
                  </a:lnTo>
                  <a:lnTo>
                    <a:pt x="60461" y="64450"/>
                  </a:lnTo>
                  <a:lnTo>
                    <a:pt x="62610" y="53975"/>
                  </a:lnTo>
                  <a:lnTo>
                    <a:pt x="60461" y="43326"/>
                  </a:lnTo>
                  <a:lnTo>
                    <a:pt x="54562" y="34512"/>
                  </a:lnTo>
                  <a:lnTo>
                    <a:pt x="45733" y="28507"/>
                  </a:lnTo>
                  <a:lnTo>
                    <a:pt x="34798" y="26288"/>
                  </a:lnTo>
                  <a:close/>
                </a:path>
                <a:path w="378459" h="346710">
                  <a:moveTo>
                    <a:pt x="58292" y="67437"/>
                  </a:moveTo>
                  <a:lnTo>
                    <a:pt x="101391" y="89977"/>
                  </a:lnTo>
                  <a:lnTo>
                    <a:pt x="123523" y="101552"/>
                  </a:lnTo>
                  <a:lnTo>
                    <a:pt x="131677" y="105816"/>
                  </a:lnTo>
                  <a:lnTo>
                    <a:pt x="132841" y="106425"/>
                  </a:lnTo>
                </a:path>
                <a:path w="378459" h="346710">
                  <a:moveTo>
                    <a:pt x="182625" y="132714"/>
                  </a:moveTo>
                  <a:lnTo>
                    <a:pt x="236884" y="160982"/>
                  </a:lnTo>
                  <a:lnTo>
                    <a:pt x="264747" y="175498"/>
                  </a:lnTo>
                  <a:lnTo>
                    <a:pt x="275012" y="180846"/>
                  </a:lnTo>
                  <a:lnTo>
                    <a:pt x="276478" y="181610"/>
                  </a:lnTo>
                </a:path>
                <a:path w="378459" h="346710">
                  <a:moveTo>
                    <a:pt x="272160" y="195834"/>
                  </a:moveTo>
                  <a:lnTo>
                    <a:pt x="116873" y="221237"/>
                  </a:lnTo>
                  <a:lnTo>
                    <a:pt x="37131" y="234283"/>
                  </a:lnTo>
                  <a:lnTo>
                    <a:pt x="7752" y="239089"/>
                  </a:lnTo>
                  <a:lnTo>
                    <a:pt x="3555" y="239775"/>
                  </a:lnTo>
                </a:path>
                <a:path w="378459" h="346710">
                  <a:moveTo>
                    <a:pt x="0" y="253237"/>
                  </a:moveTo>
                  <a:lnTo>
                    <a:pt x="89134" y="298319"/>
                  </a:lnTo>
                  <a:lnTo>
                    <a:pt x="134905" y="321468"/>
                  </a:lnTo>
                  <a:lnTo>
                    <a:pt x="151768" y="329997"/>
                  </a:lnTo>
                  <a:lnTo>
                    <a:pt x="154177" y="331215"/>
                  </a:lnTo>
                </a:path>
                <a:path w="378459" h="346710">
                  <a:moveTo>
                    <a:pt x="203961" y="346201"/>
                  </a:moveTo>
                  <a:lnTo>
                    <a:pt x="304623" y="326892"/>
                  </a:lnTo>
                  <a:lnTo>
                    <a:pt x="356314" y="316976"/>
                  </a:lnTo>
                  <a:lnTo>
                    <a:pt x="375358" y="313322"/>
                  </a:lnTo>
                  <a:lnTo>
                    <a:pt x="378078" y="312800"/>
                  </a:lnTo>
                </a:path>
                <a:path w="378459" h="346710">
                  <a:moveTo>
                    <a:pt x="252983" y="0"/>
                  </a:moveTo>
                  <a:lnTo>
                    <a:pt x="142924" y="27092"/>
                  </a:lnTo>
                  <a:lnTo>
                    <a:pt x="86407" y="41005"/>
                  </a:lnTo>
                  <a:lnTo>
                    <a:pt x="65585" y="46130"/>
                  </a:lnTo>
                  <a:lnTo>
                    <a:pt x="62610" y="46862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16286" y="2588259"/>
              <a:ext cx="118491" cy="18351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667875" y="2601976"/>
              <a:ext cx="348615" cy="306705"/>
            </a:xfrm>
            <a:custGeom>
              <a:avLst/>
              <a:gdLst/>
              <a:ahLst/>
              <a:cxnLst/>
              <a:rect l="l" t="t" r="r" b="b"/>
              <a:pathLst>
                <a:path w="348615" h="306705">
                  <a:moveTo>
                    <a:pt x="150622" y="306450"/>
                  </a:moveTo>
                  <a:lnTo>
                    <a:pt x="199520" y="244923"/>
                  </a:lnTo>
                  <a:lnTo>
                    <a:pt x="224631" y="213328"/>
                  </a:lnTo>
                  <a:lnTo>
                    <a:pt x="233882" y="201687"/>
                  </a:lnTo>
                  <a:lnTo>
                    <a:pt x="235203" y="200025"/>
                  </a:lnTo>
                </a:path>
                <a:path w="348615" h="306705">
                  <a:moveTo>
                    <a:pt x="222376" y="7747"/>
                  </a:moveTo>
                  <a:lnTo>
                    <a:pt x="175974" y="177571"/>
                  </a:lnTo>
                  <a:lnTo>
                    <a:pt x="152146" y="264779"/>
                  </a:lnTo>
                  <a:lnTo>
                    <a:pt x="143367" y="296908"/>
                  </a:lnTo>
                  <a:lnTo>
                    <a:pt x="142113" y="301498"/>
                  </a:lnTo>
                </a:path>
                <a:path w="348615" h="306705">
                  <a:moveTo>
                    <a:pt x="115061" y="126237"/>
                  </a:moveTo>
                  <a:lnTo>
                    <a:pt x="124900" y="226752"/>
                  </a:lnTo>
                  <a:lnTo>
                    <a:pt x="129952" y="278368"/>
                  </a:lnTo>
                  <a:lnTo>
                    <a:pt x="131814" y="297384"/>
                  </a:lnTo>
                  <a:lnTo>
                    <a:pt x="132079" y="300100"/>
                  </a:lnTo>
                </a:path>
                <a:path w="348615" h="306705">
                  <a:moveTo>
                    <a:pt x="121411" y="300100"/>
                  </a:moveTo>
                  <a:lnTo>
                    <a:pt x="51220" y="161039"/>
                  </a:lnTo>
                  <a:lnTo>
                    <a:pt x="15176" y="89630"/>
                  </a:lnTo>
                  <a:lnTo>
                    <a:pt x="1897" y="63321"/>
                  </a:lnTo>
                  <a:lnTo>
                    <a:pt x="0" y="59562"/>
                  </a:lnTo>
                </a:path>
                <a:path w="348615" h="306705">
                  <a:moveTo>
                    <a:pt x="134239" y="80899"/>
                  </a:moveTo>
                  <a:lnTo>
                    <a:pt x="181522" y="34129"/>
                  </a:lnTo>
                  <a:lnTo>
                    <a:pt x="205803" y="10112"/>
                  </a:lnTo>
                  <a:lnTo>
                    <a:pt x="214749" y="1264"/>
                  </a:lnTo>
                  <a:lnTo>
                    <a:pt x="216026" y="0"/>
                  </a:lnTo>
                </a:path>
                <a:path w="348615" h="306705">
                  <a:moveTo>
                    <a:pt x="246506" y="7747"/>
                  </a:moveTo>
                  <a:lnTo>
                    <a:pt x="305244" y="150919"/>
                  </a:lnTo>
                  <a:lnTo>
                    <a:pt x="335406" y="224440"/>
                  </a:lnTo>
                  <a:lnTo>
                    <a:pt x="346519" y="251527"/>
                  </a:lnTo>
                  <a:lnTo>
                    <a:pt x="348106" y="255397"/>
                  </a:lnTo>
                </a:path>
                <a:path w="348615" h="306705">
                  <a:moveTo>
                    <a:pt x="270001" y="200025"/>
                  </a:moveTo>
                  <a:lnTo>
                    <a:pt x="306566" y="235708"/>
                  </a:lnTo>
                  <a:lnTo>
                    <a:pt x="325342" y="254031"/>
                  </a:lnTo>
                  <a:lnTo>
                    <a:pt x="332259" y="260782"/>
                  </a:lnTo>
                  <a:lnTo>
                    <a:pt x="333248" y="26174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5" y="2701925"/>
              <a:ext cx="3556000" cy="3644900"/>
            </a:xfrm>
            <a:custGeom>
              <a:avLst/>
              <a:gdLst/>
              <a:ahLst/>
              <a:cxnLst/>
              <a:rect l="l" t="t" r="r" b="b"/>
              <a:pathLst>
                <a:path w="3556000" h="3644900">
                  <a:moveTo>
                    <a:pt x="0" y="3644900"/>
                  </a:moveTo>
                  <a:lnTo>
                    <a:pt x="3556000" y="3644900"/>
                  </a:lnTo>
                  <a:lnTo>
                    <a:pt x="3556000" y="0"/>
                  </a:lnTo>
                  <a:lnTo>
                    <a:pt x="0" y="0"/>
                  </a:lnTo>
                  <a:lnTo>
                    <a:pt x="0" y="3644900"/>
                  </a:lnTo>
                  <a:close/>
                </a:path>
              </a:pathLst>
            </a:custGeom>
            <a:ln w="19050">
              <a:solidFill>
                <a:srgbClr val="0078D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00" y="2590800"/>
              <a:ext cx="3835400" cy="39052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23900" y="2832100"/>
              <a:ext cx="3289300" cy="3359150"/>
            </a:xfrm>
            <a:custGeom>
              <a:avLst/>
              <a:gdLst/>
              <a:ahLst/>
              <a:cxnLst/>
              <a:rect l="l" t="t" r="r" b="b"/>
              <a:pathLst>
                <a:path w="3289300" h="3359150">
                  <a:moveTo>
                    <a:pt x="3289300" y="0"/>
                  </a:moveTo>
                  <a:lnTo>
                    <a:pt x="0" y="0"/>
                  </a:lnTo>
                  <a:lnTo>
                    <a:pt x="0" y="3359150"/>
                  </a:lnTo>
                  <a:lnTo>
                    <a:pt x="3289300" y="3359150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51930" y="757734"/>
            <a:ext cx="121889" cy="3817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35367" y="4386897"/>
            <a:ext cx="2657475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Delivers</a:t>
            </a:r>
            <a:r>
              <a:rPr sz="1900" spc="3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-5" dirty="0">
                <a:solidFill>
                  <a:srgbClr val="0078D3"/>
                </a:solidFill>
                <a:latin typeface="Segoe UI Semibold"/>
                <a:cs typeface="Segoe UI Semibold"/>
              </a:rPr>
              <a:t>instant</a:t>
            </a:r>
            <a:r>
              <a:rPr sz="1900" spc="1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-15" dirty="0">
                <a:solidFill>
                  <a:srgbClr val="0078D3"/>
                </a:solidFill>
                <a:latin typeface="Segoe UI Semibold"/>
                <a:cs typeface="Segoe UI Semibold"/>
              </a:rPr>
              <a:t>value</a:t>
            </a:r>
            <a:r>
              <a:rPr sz="1900" spc="-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5" dirty="0">
                <a:solidFill>
                  <a:srgbClr val="0078D3"/>
                </a:solidFill>
                <a:latin typeface="Segoe UI Semibold"/>
                <a:cs typeface="Segoe UI Semibold"/>
              </a:rPr>
              <a:t>to</a:t>
            </a:r>
            <a:endParaRPr sz="1900">
              <a:latin typeface="Segoe UI Semibold"/>
              <a:cs typeface="Segoe UI Semibold"/>
            </a:endParaRPr>
          </a:p>
          <a:p>
            <a:pPr marL="6985" algn="ctr">
              <a:lnSpc>
                <a:spcPct val="100000"/>
              </a:lnSpc>
              <a:spcBef>
                <a:spcPts val="25"/>
              </a:spcBef>
            </a:pPr>
            <a:r>
              <a:rPr sz="1900" spc="-5" dirty="0">
                <a:solidFill>
                  <a:srgbClr val="0078D3"/>
                </a:solidFill>
                <a:latin typeface="Segoe UI Semibold"/>
                <a:cs typeface="Segoe UI Semibold"/>
              </a:rPr>
              <a:t>your</a:t>
            </a:r>
            <a:r>
              <a:rPr sz="1900" spc="-7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1900" spc="-5" dirty="0">
                <a:solidFill>
                  <a:srgbClr val="0078D3"/>
                </a:solidFill>
                <a:latin typeface="Segoe UI Semibold"/>
                <a:cs typeface="Segoe UI Semibold"/>
              </a:rPr>
              <a:t>defenders</a:t>
            </a:r>
            <a:endParaRPr sz="1900">
              <a:latin typeface="Segoe UI Semibold"/>
              <a:cs typeface="Segoe UI Semibold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03400" y="2190750"/>
            <a:ext cx="1200150" cy="1200150"/>
            <a:chOff x="1803400" y="2190750"/>
            <a:chExt cx="1200150" cy="1200150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3400" y="2190750"/>
              <a:ext cx="1200150" cy="120015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962150" y="2349500"/>
              <a:ext cx="806450" cy="806450"/>
            </a:xfrm>
            <a:custGeom>
              <a:avLst/>
              <a:gdLst/>
              <a:ahLst/>
              <a:cxnLst/>
              <a:rect l="l" t="t" r="r" b="b"/>
              <a:pathLst>
                <a:path w="806450" h="806450">
                  <a:moveTo>
                    <a:pt x="403225" y="0"/>
                  </a:moveTo>
                  <a:lnTo>
                    <a:pt x="356188" y="2711"/>
                  </a:lnTo>
                  <a:lnTo>
                    <a:pt x="310749" y="10646"/>
                  </a:lnTo>
                  <a:lnTo>
                    <a:pt x="267208" y="23500"/>
                  </a:lnTo>
                  <a:lnTo>
                    <a:pt x="225869" y="40973"/>
                  </a:lnTo>
                  <a:lnTo>
                    <a:pt x="187032" y="62761"/>
                  </a:lnTo>
                  <a:lnTo>
                    <a:pt x="151001" y="88564"/>
                  </a:lnTo>
                  <a:lnTo>
                    <a:pt x="118078" y="118078"/>
                  </a:lnTo>
                  <a:lnTo>
                    <a:pt x="88564" y="151001"/>
                  </a:lnTo>
                  <a:lnTo>
                    <a:pt x="62761" y="187032"/>
                  </a:lnTo>
                  <a:lnTo>
                    <a:pt x="40973" y="225869"/>
                  </a:lnTo>
                  <a:lnTo>
                    <a:pt x="23500" y="267208"/>
                  </a:lnTo>
                  <a:lnTo>
                    <a:pt x="10646" y="310749"/>
                  </a:lnTo>
                  <a:lnTo>
                    <a:pt x="2711" y="356188"/>
                  </a:lnTo>
                  <a:lnTo>
                    <a:pt x="0" y="403225"/>
                  </a:lnTo>
                  <a:lnTo>
                    <a:pt x="2711" y="450261"/>
                  </a:lnTo>
                  <a:lnTo>
                    <a:pt x="10646" y="495700"/>
                  </a:lnTo>
                  <a:lnTo>
                    <a:pt x="23500" y="539241"/>
                  </a:lnTo>
                  <a:lnTo>
                    <a:pt x="40973" y="580580"/>
                  </a:lnTo>
                  <a:lnTo>
                    <a:pt x="62761" y="619417"/>
                  </a:lnTo>
                  <a:lnTo>
                    <a:pt x="88564" y="655448"/>
                  </a:lnTo>
                  <a:lnTo>
                    <a:pt x="118078" y="688371"/>
                  </a:lnTo>
                  <a:lnTo>
                    <a:pt x="151001" y="717885"/>
                  </a:lnTo>
                  <a:lnTo>
                    <a:pt x="187032" y="743688"/>
                  </a:lnTo>
                  <a:lnTo>
                    <a:pt x="225869" y="765476"/>
                  </a:lnTo>
                  <a:lnTo>
                    <a:pt x="267208" y="782949"/>
                  </a:lnTo>
                  <a:lnTo>
                    <a:pt x="310749" y="795803"/>
                  </a:lnTo>
                  <a:lnTo>
                    <a:pt x="356188" y="803738"/>
                  </a:lnTo>
                  <a:lnTo>
                    <a:pt x="403225" y="806450"/>
                  </a:lnTo>
                  <a:lnTo>
                    <a:pt x="450261" y="803738"/>
                  </a:lnTo>
                  <a:lnTo>
                    <a:pt x="495700" y="795803"/>
                  </a:lnTo>
                  <a:lnTo>
                    <a:pt x="539241" y="782949"/>
                  </a:lnTo>
                  <a:lnTo>
                    <a:pt x="580580" y="765476"/>
                  </a:lnTo>
                  <a:lnTo>
                    <a:pt x="619417" y="743688"/>
                  </a:lnTo>
                  <a:lnTo>
                    <a:pt x="655448" y="717885"/>
                  </a:lnTo>
                  <a:lnTo>
                    <a:pt x="688371" y="688371"/>
                  </a:lnTo>
                  <a:lnTo>
                    <a:pt x="717885" y="655448"/>
                  </a:lnTo>
                  <a:lnTo>
                    <a:pt x="743688" y="619417"/>
                  </a:lnTo>
                  <a:lnTo>
                    <a:pt x="765476" y="580580"/>
                  </a:lnTo>
                  <a:lnTo>
                    <a:pt x="782949" y="539241"/>
                  </a:lnTo>
                  <a:lnTo>
                    <a:pt x="795803" y="495700"/>
                  </a:lnTo>
                  <a:lnTo>
                    <a:pt x="803738" y="450261"/>
                  </a:lnTo>
                  <a:lnTo>
                    <a:pt x="806450" y="403225"/>
                  </a:lnTo>
                  <a:lnTo>
                    <a:pt x="803738" y="356188"/>
                  </a:lnTo>
                  <a:lnTo>
                    <a:pt x="795803" y="310749"/>
                  </a:lnTo>
                  <a:lnTo>
                    <a:pt x="782949" y="267208"/>
                  </a:lnTo>
                  <a:lnTo>
                    <a:pt x="765476" y="225869"/>
                  </a:lnTo>
                  <a:lnTo>
                    <a:pt x="743688" y="187032"/>
                  </a:lnTo>
                  <a:lnTo>
                    <a:pt x="717885" y="151001"/>
                  </a:lnTo>
                  <a:lnTo>
                    <a:pt x="688371" y="118078"/>
                  </a:lnTo>
                  <a:lnTo>
                    <a:pt x="655448" y="88564"/>
                  </a:lnTo>
                  <a:lnTo>
                    <a:pt x="619417" y="62761"/>
                  </a:lnTo>
                  <a:lnTo>
                    <a:pt x="580580" y="40973"/>
                  </a:lnTo>
                  <a:lnTo>
                    <a:pt x="539241" y="23500"/>
                  </a:lnTo>
                  <a:lnTo>
                    <a:pt x="495700" y="10646"/>
                  </a:lnTo>
                  <a:lnTo>
                    <a:pt x="450261" y="2711"/>
                  </a:lnTo>
                  <a:lnTo>
                    <a:pt x="403225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05781" y="2581275"/>
              <a:ext cx="539115" cy="298450"/>
            </a:xfrm>
            <a:custGeom>
              <a:avLst/>
              <a:gdLst/>
              <a:ahLst/>
              <a:cxnLst/>
              <a:rect l="l" t="t" r="r" b="b"/>
              <a:pathLst>
                <a:path w="539114" h="298450">
                  <a:moveTo>
                    <a:pt x="264927" y="0"/>
                  </a:moveTo>
                  <a:lnTo>
                    <a:pt x="335778" y="21923"/>
                  </a:lnTo>
                  <a:lnTo>
                    <a:pt x="381767" y="77850"/>
                  </a:lnTo>
                  <a:lnTo>
                    <a:pt x="383164" y="81279"/>
                  </a:lnTo>
                  <a:lnTo>
                    <a:pt x="393070" y="77850"/>
                  </a:lnTo>
                  <a:lnTo>
                    <a:pt x="401181" y="75576"/>
                  </a:lnTo>
                  <a:lnTo>
                    <a:pt x="409469" y="74041"/>
                  </a:lnTo>
                  <a:lnTo>
                    <a:pt x="417877" y="73171"/>
                  </a:lnTo>
                  <a:lnTo>
                    <a:pt x="426344" y="72898"/>
                  </a:lnTo>
                  <a:lnTo>
                    <a:pt x="470253" y="81708"/>
                  </a:lnTo>
                  <a:lnTo>
                    <a:pt x="506053" y="105759"/>
                  </a:lnTo>
                  <a:lnTo>
                    <a:pt x="530161" y="141478"/>
                  </a:lnTo>
                  <a:lnTo>
                    <a:pt x="538993" y="185292"/>
                  </a:lnTo>
                  <a:lnTo>
                    <a:pt x="531141" y="226437"/>
                  </a:lnTo>
                  <a:lnTo>
                    <a:pt x="509609" y="260794"/>
                  </a:lnTo>
                  <a:lnTo>
                    <a:pt x="477432" y="285341"/>
                  </a:lnTo>
                  <a:lnTo>
                    <a:pt x="437647" y="297052"/>
                  </a:lnTo>
                  <a:lnTo>
                    <a:pt x="429265" y="297688"/>
                  </a:lnTo>
                  <a:lnTo>
                    <a:pt x="424947" y="297688"/>
                  </a:lnTo>
                  <a:lnTo>
                    <a:pt x="62362" y="297688"/>
                  </a:lnTo>
                  <a:lnTo>
                    <a:pt x="57409" y="298450"/>
                  </a:lnTo>
                  <a:lnTo>
                    <a:pt x="53091" y="297688"/>
                  </a:lnTo>
                  <a:lnTo>
                    <a:pt x="48900" y="297052"/>
                  </a:lnTo>
                  <a:lnTo>
                    <a:pt x="45344" y="296290"/>
                  </a:lnTo>
                  <a:lnTo>
                    <a:pt x="23244" y="285285"/>
                  </a:lnTo>
                  <a:lnTo>
                    <a:pt x="7705" y="267493"/>
                  </a:lnTo>
                  <a:lnTo>
                    <a:pt x="0" y="245177"/>
                  </a:lnTo>
                  <a:lnTo>
                    <a:pt x="1402" y="220599"/>
                  </a:lnTo>
                  <a:lnTo>
                    <a:pt x="10531" y="201003"/>
                  </a:lnTo>
                  <a:lnTo>
                    <a:pt x="25183" y="186229"/>
                  </a:lnTo>
                  <a:lnTo>
                    <a:pt x="43693" y="177147"/>
                  </a:lnTo>
                  <a:lnTo>
                    <a:pt x="64394" y="174625"/>
                  </a:lnTo>
                  <a:lnTo>
                    <a:pt x="69347" y="176149"/>
                  </a:lnTo>
                  <a:lnTo>
                    <a:pt x="67950" y="168275"/>
                  </a:lnTo>
                  <a:lnTo>
                    <a:pt x="68131" y="157712"/>
                  </a:lnTo>
                  <a:lnTo>
                    <a:pt x="69681" y="147208"/>
                  </a:lnTo>
                  <a:lnTo>
                    <a:pt x="88362" y="111910"/>
                  </a:lnTo>
                  <a:lnTo>
                    <a:pt x="135260" y="90550"/>
                  </a:lnTo>
                  <a:lnTo>
                    <a:pt x="143769" y="90550"/>
                  </a:lnTo>
                  <a:lnTo>
                    <a:pt x="143769" y="89788"/>
                  </a:lnTo>
                  <a:lnTo>
                    <a:pt x="161575" y="53685"/>
                  </a:lnTo>
                  <a:lnTo>
                    <a:pt x="189156" y="25273"/>
                  </a:lnTo>
                  <a:lnTo>
                    <a:pt x="224333" y="6671"/>
                  </a:lnTo>
                  <a:lnTo>
                    <a:pt x="264927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6C361C9-920D-EE5A-500E-5CFD1DE7ABF2}"/>
              </a:ext>
            </a:extLst>
          </p:cNvPr>
          <p:cNvSpPr txBox="1"/>
          <p:nvPr/>
        </p:nvSpPr>
        <p:spPr>
          <a:xfrm>
            <a:off x="3276600" y="304800"/>
            <a:ext cx="579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Intelligent Cloud Native SIEM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E2644C0-161C-215C-3B77-B5B0D99F81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356100" cy="6858000"/>
          </a:xfrm>
          <a:custGeom>
            <a:avLst/>
            <a:gdLst/>
            <a:ahLst/>
            <a:cxnLst/>
            <a:rect l="l" t="t" r="r" b="b"/>
            <a:pathLst>
              <a:path w="4356100" h="6858000">
                <a:moveTo>
                  <a:pt x="4356100" y="0"/>
                </a:moveTo>
                <a:lnTo>
                  <a:pt x="0" y="0"/>
                </a:lnTo>
                <a:lnTo>
                  <a:pt x="0" y="6858000"/>
                </a:lnTo>
                <a:lnTo>
                  <a:pt x="4356100" y="6858000"/>
                </a:lnTo>
                <a:lnTo>
                  <a:pt x="43561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40300" y="635000"/>
            <a:ext cx="6667500" cy="2946400"/>
          </a:xfrm>
          <a:custGeom>
            <a:avLst/>
            <a:gdLst/>
            <a:ahLst/>
            <a:cxnLst/>
            <a:rect l="l" t="t" r="r" b="b"/>
            <a:pathLst>
              <a:path w="6667500" h="2946400">
                <a:moveTo>
                  <a:pt x="0" y="2946400"/>
                </a:moveTo>
                <a:lnTo>
                  <a:pt x="6667500" y="2946400"/>
                </a:lnTo>
                <a:lnTo>
                  <a:pt x="6667500" y="0"/>
                </a:lnTo>
                <a:lnTo>
                  <a:pt x="0" y="0"/>
                </a:lnTo>
                <a:lnTo>
                  <a:pt x="0" y="2946400"/>
                </a:lnTo>
                <a:close/>
              </a:path>
            </a:pathLst>
          </a:custGeom>
          <a:ln w="127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46140" y="1076769"/>
            <a:ext cx="5240020" cy="22688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sz="2600" spc="-5" dirty="0">
                <a:solidFill>
                  <a:schemeClr val="bg1"/>
                </a:solidFill>
                <a:latin typeface="Segoe UI"/>
                <a:cs typeface="Segoe UI"/>
              </a:rPr>
              <a:t>Auto-scales</a:t>
            </a:r>
            <a:endParaRPr sz="26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chemeClr val="bg1"/>
                </a:solidFill>
                <a:latin typeface="Segoe UI"/>
                <a:cs typeface="Segoe UI"/>
              </a:rPr>
              <a:t>Easy</a:t>
            </a:r>
            <a:r>
              <a:rPr sz="2600" spc="2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chemeClr val="bg1"/>
                </a:solidFill>
                <a:latin typeface="Segoe UI"/>
                <a:cs typeface="Segoe UI"/>
              </a:rPr>
              <a:t>collection</a:t>
            </a:r>
            <a:r>
              <a:rPr sz="2600" spc="-3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25" dirty="0">
                <a:solidFill>
                  <a:schemeClr val="bg1"/>
                </a:solidFill>
                <a:latin typeface="Segoe UI"/>
                <a:cs typeface="Segoe UI"/>
              </a:rPr>
              <a:t>from</a:t>
            </a:r>
            <a:r>
              <a:rPr sz="2600" spc="9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chemeClr val="bg1"/>
                </a:solidFill>
                <a:latin typeface="Segoe UI"/>
                <a:cs typeface="Segoe UI"/>
              </a:rPr>
              <a:t>cloud</a:t>
            </a:r>
            <a:r>
              <a:rPr sz="2600" spc="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20" dirty="0">
                <a:solidFill>
                  <a:schemeClr val="bg1"/>
                </a:solidFill>
                <a:latin typeface="Segoe UI"/>
                <a:cs typeface="Segoe UI"/>
              </a:rPr>
              <a:t>sources</a:t>
            </a:r>
            <a:endParaRPr sz="26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241300" marR="525145" indent="-228600">
              <a:lnSpc>
                <a:spcPct val="101099"/>
              </a:lnSpc>
              <a:spcBef>
                <a:spcPts val="450"/>
              </a:spcBef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chemeClr val="bg1"/>
                </a:solidFill>
                <a:latin typeface="Segoe UI"/>
                <a:cs typeface="Segoe UI"/>
              </a:rPr>
              <a:t>Avoid</a:t>
            </a:r>
            <a:r>
              <a:rPr sz="2600" spc="-5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chemeClr val="bg1"/>
                </a:solidFill>
                <a:latin typeface="Segoe UI"/>
                <a:cs typeface="Segoe UI"/>
              </a:rPr>
              <a:t>sending</a:t>
            </a:r>
            <a:r>
              <a:rPr sz="26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chemeClr val="bg1"/>
                </a:solidFill>
                <a:latin typeface="Segoe UI"/>
                <a:cs typeface="Segoe UI"/>
              </a:rPr>
              <a:t>cloud</a:t>
            </a:r>
            <a:r>
              <a:rPr sz="2600" spc="5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10" dirty="0">
                <a:solidFill>
                  <a:schemeClr val="bg1"/>
                </a:solidFill>
                <a:latin typeface="Segoe UI"/>
                <a:cs typeface="Segoe UI"/>
              </a:rPr>
              <a:t>telemetry </a:t>
            </a:r>
            <a:r>
              <a:rPr sz="2600" spc="-7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15" dirty="0">
                <a:solidFill>
                  <a:schemeClr val="bg1"/>
                </a:solidFill>
                <a:latin typeface="Segoe UI"/>
                <a:cs typeface="Segoe UI"/>
              </a:rPr>
              <a:t>downstream</a:t>
            </a:r>
            <a:endParaRPr sz="26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600" spc="-25" dirty="0">
                <a:solidFill>
                  <a:schemeClr val="bg1"/>
                </a:solidFill>
                <a:latin typeface="Segoe UI"/>
                <a:cs typeface="Segoe UI"/>
              </a:rPr>
              <a:t>Key</a:t>
            </a:r>
            <a:r>
              <a:rPr sz="2600" spc="1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chemeClr val="bg1"/>
                </a:solidFill>
                <a:latin typeface="Segoe UI"/>
                <a:cs typeface="Segoe UI"/>
              </a:rPr>
              <a:t>log </a:t>
            </a:r>
            <a:r>
              <a:rPr sz="2600" spc="-20" dirty="0">
                <a:solidFill>
                  <a:schemeClr val="bg1"/>
                </a:solidFill>
                <a:latin typeface="Segoe UI"/>
                <a:cs typeface="Segoe UI"/>
              </a:rPr>
              <a:t>sources</a:t>
            </a:r>
            <a:r>
              <a:rPr sz="2600" spc="7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30" dirty="0">
                <a:solidFill>
                  <a:schemeClr val="bg1"/>
                </a:solidFill>
                <a:latin typeface="Segoe UI"/>
                <a:cs typeface="Segoe UI"/>
              </a:rPr>
              <a:t>are</a:t>
            </a:r>
            <a:r>
              <a:rPr sz="2600" spc="1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25" dirty="0">
                <a:solidFill>
                  <a:schemeClr val="bg1"/>
                </a:solidFill>
                <a:latin typeface="Segoe UI"/>
                <a:cs typeface="Segoe UI"/>
              </a:rPr>
              <a:t>free</a:t>
            </a:r>
            <a:endParaRPr sz="26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64150" y="241300"/>
            <a:ext cx="4679950" cy="781050"/>
            <a:chOff x="5264150" y="241300"/>
            <a:chExt cx="4679950" cy="781050"/>
          </a:xfrm>
        </p:grpSpPr>
        <p:sp>
          <p:nvSpPr>
            <p:cNvPr id="6" name="object 6"/>
            <p:cNvSpPr/>
            <p:nvPr/>
          </p:nvSpPr>
          <p:spPr>
            <a:xfrm>
              <a:off x="5270500" y="247650"/>
              <a:ext cx="4667250" cy="768350"/>
            </a:xfrm>
            <a:custGeom>
              <a:avLst/>
              <a:gdLst/>
              <a:ahLst/>
              <a:cxnLst/>
              <a:rect l="l" t="t" r="r" b="b"/>
              <a:pathLst>
                <a:path w="4667250" h="768350">
                  <a:moveTo>
                    <a:pt x="4539233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5"/>
                  </a:lnTo>
                  <a:lnTo>
                    <a:pt x="0" y="640334"/>
                  </a:lnTo>
                  <a:lnTo>
                    <a:pt x="10054" y="690179"/>
                  </a:lnTo>
                  <a:lnTo>
                    <a:pt x="37480" y="730869"/>
                  </a:lnTo>
                  <a:lnTo>
                    <a:pt x="78170" y="758295"/>
                  </a:lnTo>
                  <a:lnTo>
                    <a:pt x="128015" y="768350"/>
                  </a:lnTo>
                  <a:lnTo>
                    <a:pt x="4539233" y="768350"/>
                  </a:lnTo>
                  <a:lnTo>
                    <a:pt x="4589079" y="758295"/>
                  </a:lnTo>
                  <a:lnTo>
                    <a:pt x="4629769" y="730869"/>
                  </a:lnTo>
                  <a:lnTo>
                    <a:pt x="4657195" y="690179"/>
                  </a:lnTo>
                  <a:lnTo>
                    <a:pt x="4667250" y="640334"/>
                  </a:lnTo>
                  <a:lnTo>
                    <a:pt x="4667250" y="128015"/>
                  </a:lnTo>
                  <a:lnTo>
                    <a:pt x="4657195" y="78170"/>
                  </a:lnTo>
                  <a:lnTo>
                    <a:pt x="4629769" y="37480"/>
                  </a:lnTo>
                  <a:lnTo>
                    <a:pt x="4589079" y="10054"/>
                  </a:lnTo>
                  <a:lnTo>
                    <a:pt x="4539233" y="0"/>
                  </a:lnTo>
                  <a:close/>
                </a:path>
              </a:pathLst>
            </a:custGeom>
            <a:solidFill>
              <a:srgbClr val="233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0500" y="247650"/>
              <a:ext cx="4667250" cy="768350"/>
            </a:xfrm>
            <a:custGeom>
              <a:avLst/>
              <a:gdLst/>
              <a:ahLst/>
              <a:cxnLst/>
              <a:rect l="l" t="t" r="r" b="b"/>
              <a:pathLst>
                <a:path w="4667250" h="768350">
                  <a:moveTo>
                    <a:pt x="0" y="128015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5" y="0"/>
                  </a:lnTo>
                  <a:lnTo>
                    <a:pt x="4539233" y="0"/>
                  </a:lnTo>
                  <a:lnTo>
                    <a:pt x="4589079" y="10054"/>
                  </a:lnTo>
                  <a:lnTo>
                    <a:pt x="4629769" y="37480"/>
                  </a:lnTo>
                  <a:lnTo>
                    <a:pt x="4657195" y="78170"/>
                  </a:lnTo>
                  <a:lnTo>
                    <a:pt x="4667250" y="128015"/>
                  </a:lnTo>
                  <a:lnTo>
                    <a:pt x="4667250" y="640334"/>
                  </a:lnTo>
                  <a:lnTo>
                    <a:pt x="4657195" y="690179"/>
                  </a:lnTo>
                  <a:lnTo>
                    <a:pt x="4629769" y="730869"/>
                  </a:lnTo>
                  <a:lnTo>
                    <a:pt x="4589079" y="758295"/>
                  </a:lnTo>
                  <a:lnTo>
                    <a:pt x="4539233" y="768350"/>
                  </a:lnTo>
                  <a:lnTo>
                    <a:pt x="128015" y="768350"/>
                  </a:lnTo>
                  <a:lnTo>
                    <a:pt x="78170" y="758295"/>
                  </a:lnTo>
                  <a:lnTo>
                    <a:pt x="37480" y="730869"/>
                  </a:lnTo>
                  <a:lnTo>
                    <a:pt x="10054" y="690179"/>
                  </a:lnTo>
                  <a:lnTo>
                    <a:pt x="0" y="640334"/>
                  </a:lnTo>
                  <a:lnTo>
                    <a:pt x="0" y="1280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75859" y="404177"/>
            <a:ext cx="33775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Segoe UI"/>
                <a:cs typeface="Segoe UI"/>
              </a:rPr>
              <a:t>No </a:t>
            </a:r>
            <a:r>
              <a:rPr sz="2600" spc="-10" dirty="0">
                <a:solidFill>
                  <a:srgbClr val="FFFFFF"/>
                </a:solidFill>
                <a:latin typeface="Segoe UI"/>
                <a:cs typeface="Segoe UI"/>
              </a:rPr>
              <a:t>brainer</a:t>
            </a:r>
            <a:r>
              <a:rPr sz="2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Segoe UI"/>
                <a:cs typeface="Segoe UI"/>
              </a:rPr>
              <a:t>Advantages</a:t>
            </a:r>
            <a:endParaRPr sz="26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33950" y="3714750"/>
            <a:ext cx="6680200" cy="2851150"/>
            <a:chOff x="4933950" y="3714750"/>
            <a:chExt cx="6680200" cy="2851150"/>
          </a:xfrm>
        </p:grpSpPr>
        <p:sp>
          <p:nvSpPr>
            <p:cNvPr id="10" name="object 10"/>
            <p:cNvSpPr/>
            <p:nvPr/>
          </p:nvSpPr>
          <p:spPr>
            <a:xfrm>
              <a:off x="4940300" y="4108450"/>
              <a:ext cx="6667500" cy="2451100"/>
            </a:xfrm>
            <a:custGeom>
              <a:avLst/>
              <a:gdLst/>
              <a:ahLst/>
              <a:cxnLst/>
              <a:rect l="l" t="t" r="r" b="b"/>
              <a:pathLst>
                <a:path w="6667500" h="2451100">
                  <a:moveTo>
                    <a:pt x="0" y="2451100"/>
                  </a:moveTo>
                  <a:lnTo>
                    <a:pt x="6667500" y="2451100"/>
                  </a:lnTo>
                  <a:lnTo>
                    <a:pt x="6667500" y="0"/>
                  </a:lnTo>
                  <a:lnTo>
                    <a:pt x="0" y="0"/>
                  </a:lnTo>
                  <a:lnTo>
                    <a:pt x="0" y="2451100"/>
                  </a:lnTo>
                  <a:close/>
                </a:path>
              </a:pathLst>
            </a:custGeom>
            <a:ln w="12700">
              <a:solidFill>
                <a:srgbClr val="D73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70500" y="3721100"/>
              <a:ext cx="4667250" cy="768350"/>
            </a:xfrm>
            <a:custGeom>
              <a:avLst/>
              <a:gdLst/>
              <a:ahLst/>
              <a:cxnLst/>
              <a:rect l="l" t="t" r="r" b="b"/>
              <a:pathLst>
                <a:path w="4667250" h="768350">
                  <a:moveTo>
                    <a:pt x="4539233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6"/>
                  </a:lnTo>
                  <a:lnTo>
                    <a:pt x="0" y="640333"/>
                  </a:lnTo>
                  <a:lnTo>
                    <a:pt x="10054" y="690179"/>
                  </a:lnTo>
                  <a:lnTo>
                    <a:pt x="37480" y="730869"/>
                  </a:lnTo>
                  <a:lnTo>
                    <a:pt x="78170" y="758295"/>
                  </a:lnTo>
                  <a:lnTo>
                    <a:pt x="128015" y="768350"/>
                  </a:lnTo>
                  <a:lnTo>
                    <a:pt x="4539233" y="768350"/>
                  </a:lnTo>
                  <a:lnTo>
                    <a:pt x="4589079" y="758295"/>
                  </a:lnTo>
                  <a:lnTo>
                    <a:pt x="4629769" y="730869"/>
                  </a:lnTo>
                  <a:lnTo>
                    <a:pt x="4657195" y="690179"/>
                  </a:lnTo>
                  <a:lnTo>
                    <a:pt x="4667250" y="640333"/>
                  </a:lnTo>
                  <a:lnTo>
                    <a:pt x="4667250" y="128016"/>
                  </a:lnTo>
                  <a:lnTo>
                    <a:pt x="4657195" y="78170"/>
                  </a:lnTo>
                  <a:lnTo>
                    <a:pt x="4629769" y="37480"/>
                  </a:lnTo>
                  <a:lnTo>
                    <a:pt x="4589079" y="10054"/>
                  </a:lnTo>
                  <a:lnTo>
                    <a:pt x="4539233" y="0"/>
                  </a:lnTo>
                  <a:close/>
                </a:path>
              </a:pathLst>
            </a:custGeom>
            <a:solidFill>
              <a:srgbClr val="D73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70500" y="3721100"/>
              <a:ext cx="4667250" cy="768350"/>
            </a:xfrm>
            <a:custGeom>
              <a:avLst/>
              <a:gdLst/>
              <a:ahLst/>
              <a:cxnLst/>
              <a:rect l="l" t="t" r="r" b="b"/>
              <a:pathLst>
                <a:path w="4667250" h="768350">
                  <a:moveTo>
                    <a:pt x="0" y="128016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5" y="0"/>
                  </a:lnTo>
                  <a:lnTo>
                    <a:pt x="4539233" y="0"/>
                  </a:lnTo>
                  <a:lnTo>
                    <a:pt x="4589079" y="10054"/>
                  </a:lnTo>
                  <a:lnTo>
                    <a:pt x="4629769" y="37480"/>
                  </a:lnTo>
                  <a:lnTo>
                    <a:pt x="4657195" y="78170"/>
                  </a:lnTo>
                  <a:lnTo>
                    <a:pt x="4667250" y="128016"/>
                  </a:lnTo>
                  <a:lnTo>
                    <a:pt x="4667250" y="640333"/>
                  </a:lnTo>
                  <a:lnTo>
                    <a:pt x="4657195" y="690179"/>
                  </a:lnTo>
                  <a:lnTo>
                    <a:pt x="4629769" y="730869"/>
                  </a:lnTo>
                  <a:lnTo>
                    <a:pt x="4589079" y="758295"/>
                  </a:lnTo>
                  <a:lnTo>
                    <a:pt x="4539233" y="768350"/>
                  </a:lnTo>
                  <a:lnTo>
                    <a:pt x="128015" y="768350"/>
                  </a:lnTo>
                  <a:lnTo>
                    <a:pt x="78170" y="758295"/>
                  </a:lnTo>
                  <a:lnTo>
                    <a:pt x="37480" y="730869"/>
                  </a:lnTo>
                  <a:lnTo>
                    <a:pt x="10054" y="690179"/>
                  </a:lnTo>
                  <a:lnTo>
                    <a:pt x="0" y="640333"/>
                  </a:lnTo>
                  <a:lnTo>
                    <a:pt x="0" y="1280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46140" y="3879913"/>
            <a:ext cx="387921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chemeClr val="bg1"/>
                </a:solidFill>
                <a:latin typeface="Segoe UI"/>
                <a:cs typeface="Segoe UI"/>
              </a:rPr>
              <a:t>But</a:t>
            </a:r>
            <a:r>
              <a:rPr sz="2600" spc="-2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15" dirty="0">
                <a:solidFill>
                  <a:schemeClr val="bg1"/>
                </a:solidFill>
                <a:latin typeface="Segoe UI"/>
                <a:cs typeface="Segoe UI"/>
              </a:rPr>
              <a:t>there</a:t>
            </a:r>
            <a:r>
              <a:rPr sz="2600" spc="5" dirty="0">
                <a:solidFill>
                  <a:schemeClr val="bg1"/>
                </a:solidFill>
                <a:latin typeface="Segoe UI"/>
                <a:cs typeface="Segoe UI"/>
              </a:rPr>
              <a:t> is</a:t>
            </a:r>
            <a:r>
              <a:rPr sz="2600" spc="-4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20" dirty="0">
                <a:solidFill>
                  <a:schemeClr val="bg1"/>
                </a:solidFill>
                <a:latin typeface="Segoe UI"/>
                <a:cs typeface="Segoe UI"/>
              </a:rPr>
              <a:t>more!</a:t>
            </a:r>
            <a:endParaRPr sz="26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241300" marR="5080" indent="-228600">
              <a:lnSpc>
                <a:spcPts val="3100"/>
              </a:lnSpc>
              <a:spcBef>
                <a:spcPts val="2825"/>
              </a:spcBef>
              <a:buChar char="•"/>
              <a:tabLst>
                <a:tab pos="241300" algn="l"/>
              </a:tabLst>
            </a:pPr>
            <a:r>
              <a:rPr sz="2600" spc="-5" dirty="0">
                <a:solidFill>
                  <a:schemeClr val="bg1"/>
                </a:solidFill>
                <a:latin typeface="Segoe UI"/>
                <a:cs typeface="Segoe UI"/>
              </a:rPr>
              <a:t>DevOps deployment </a:t>
            </a:r>
            <a:r>
              <a:rPr sz="2600" spc="-20" dirty="0">
                <a:solidFill>
                  <a:schemeClr val="bg1"/>
                </a:solidFill>
                <a:latin typeface="Segoe UI"/>
                <a:cs typeface="Segoe UI"/>
              </a:rPr>
              <a:t>and </a:t>
            </a:r>
            <a:r>
              <a:rPr sz="2600" spc="-7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20" dirty="0">
                <a:solidFill>
                  <a:schemeClr val="bg1"/>
                </a:solidFill>
                <a:latin typeface="Segoe UI"/>
                <a:cs typeface="Segoe UI"/>
              </a:rPr>
              <a:t>enforcement</a:t>
            </a:r>
            <a:endParaRPr sz="26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241300" algn="l"/>
              </a:tabLst>
            </a:pPr>
            <a:r>
              <a:rPr sz="2600" dirty="0">
                <a:solidFill>
                  <a:schemeClr val="bg1"/>
                </a:solidFill>
                <a:latin typeface="Segoe UI"/>
                <a:cs typeface="Segoe UI"/>
              </a:rPr>
              <a:t>Distributed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chemeClr val="bg1"/>
                </a:solidFill>
                <a:latin typeface="Segoe UI"/>
                <a:cs typeface="Segoe UI"/>
              </a:rPr>
              <a:t>Cloud</a:t>
            </a:r>
            <a:r>
              <a:rPr sz="2600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chemeClr val="bg1"/>
                </a:solidFill>
                <a:latin typeface="Segoe UI"/>
                <a:cs typeface="Segoe UI"/>
              </a:rPr>
              <a:t>native-schema</a:t>
            </a:r>
            <a:endParaRPr sz="26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5944" y="2856166"/>
            <a:ext cx="2815590" cy="11277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3600" spc="-1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SIEM</a:t>
            </a:r>
            <a:r>
              <a:rPr sz="3600" spc="-1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native </a:t>
            </a:r>
            <a:r>
              <a:rPr sz="3600" spc="-97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3600" spc="-1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3600" spc="-1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cloud</a:t>
            </a:r>
            <a:endParaRPr sz="3600">
              <a:latin typeface="Segoe UI Semibold"/>
              <a:cs typeface="Segoe UI Semi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70AF2C-AA20-A01F-1611-4E2CC84C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6538172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08100"/>
            <a:ext cx="12192000" cy="5150485"/>
            <a:chOff x="0" y="1708100"/>
            <a:chExt cx="12192000" cy="5150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08100"/>
              <a:ext cx="12192000" cy="51498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904999"/>
              <a:ext cx="12185650" cy="4953000"/>
            </a:xfrm>
            <a:custGeom>
              <a:avLst/>
              <a:gdLst/>
              <a:ahLst/>
              <a:cxnLst/>
              <a:rect l="l" t="t" r="r" b="b"/>
              <a:pathLst>
                <a:path w="12185650" h="4953000">
                  <a:moveTo>
                    <a:pt x="12185650" y="4952997"/>
                  </a:moveTo>
                  <a:lnTo>
                    <a:pt x="12185650" y="0"/>
                  </a:lnTo>
                  <a:lnTo>
                    <a:pt x="0" y="0"/>
                  </a:lnTo>
                  <a:lnTo>
                    <a:pt x="0" y="4952997"/>
                  </a:lnTo>
                  <a:lnTo>
                    <a:pt x="12185650" y="49529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3350" y="2914662"/>
              <a:ext cx="2400300" cy="270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8300" y="3149600"/>
              <a:ext cx="1866900" cy="2044700"/>
            </a:xfrm>
            <a:custGeom>
              <a:avLst/>
              <a:gdLst/>
              <a:ahLst/>
              <a:cxnLst/>
              <a:rect l="l" t="t" r="r" b="b"/>
              <a:pathLst>
                <a:path w="1866900" h="2044700">
                  <a:moveTo>
                    <a:pt x="0" y="2044700"/>
                  </a:moveTo>
                  <a:lnTo>
                    <a:pt x="1866900" y="2044700"/>
                  </a:lnTo>
                  <a:lnTo>
                    <a:pt x="1866900" y="0"/>
                  </a:lnTo>
                  <a:lnTo>
                    <a:pt x="0" y="0"/>
                  </a:lnTo>
                  <a:lnTo>
                    <a:pt x="0" y="2044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81628" y="4325873"/>
            <a:ext cx="9271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5" dirty="0">
                <a:solidFill>
                  <a:srgbClr val="1A1A1A"/>
                </a:solidFill>
                <a:latin typeface="Segoe UI Semibold"/>
                <a:cs typeface="Segoe UI Semibold"/>
              </a:rPr>
              <a:t>A</a:t>
            </a:r>
            <a:r>
              <a:rPr sz="1750" spc="-25" dirty="0">
                <a:solidFill>
                  <a:srgbClr val="1A1A1A"/>
                </a:solidFill>
                <a:latin typeface="Segoe UI Semibold"/>
                <a:cs typeface="Segoe UI Semibold"/>
              </a:rPr>
              <a:t>n</a:t>
            </a:r>
            <a:r>
              <a:rPr sz="1750" spc="-15" dirty="0">
                <a:solidFill>
                  <a:srgbClr val="1A1A1A"/>
                </a:solidFill>
                <a:latin typeface="Segoe UI Semibold"/>
                <a:cs typeface="Segoe UI Semibold"/>
              </a:rPr>
              <a:t>a</a:t>
            </a:r>
            <a:r>
              <a:rPr sz="1750" spc="-10" dirty="0">
                <a:solidFill>
                  <a:srgbClr val="1A1A1A"/>
                </a:solidFill>
                <a:latin typeface="Segoe UI Semibold"/>
                <a:cs typeface="Segoe UI Semibold"/>
              </a:rPr>
              <a:t>l</a:t>
            </a:r>
            <a:r>
              <a:rPr sz="1750" spc="5" dirty="0">
                <a:solidFill>
                  <a:srgbClr val="1A1A1A"/>
                </a:solidFill>
                <a:latin typeface="Segoe UI Semibold"/>
                <a:cs typeface="Segoe UI Semibold"/>
              </a:rPr>
              <a:t>y</a:t>
            </a:r>
            <a:r>
              <a:rPr sz="1750" spc="15" dirty="0">
                <a:solidFill>
                  <a:srgbClr val="1A1A1A"/>
                </a:solidFill>
                <a:latin typeface="Segoe UI Semibold"/>
                <a:cs typeface="Segoe UI Semibold"/>
              </a:rPr>
              <a:t>t</a:t>
            </a:r>
            <a:r>
              <a:rPr sz="1750" spc="-10" dirty="0">
                <a:solidFill>
                  <a:srgbClr val="1A1A1A"/>
                </a:solidFill>
                <a:latin typeface="Segoe UI Semibold"/>
                <a:cs typeface="Segoe UI Semibold"/>
              </a:rPr>
              <a:t>i</a:t>
            </a:r>
            <a:r>
              <a:rPr sz="1750" spc="-25" dirty="0">
                <a:solidFill>
                  <a:srgbClr val="1A1A1A"/>
                </a:solidFill>
                <a:latin typeface="Segoe UI Semibold"/>
                <a:cs typeface="Segoe UI Semibold"/>
              </a:rPr>
              <a:t>c</a:t>
            </a:r>
            <a:r>
              <a:rPr sz="1750" dirty="0">
                <a:solidFill>
                  <a:srgbClr val="1A1A1A"/>
                </a:solidFill>
                <a:latin typeface="Segoe UI Semibold"/>
                <a:cs typeface="Segoe UI Semibold"/>
              </a:rPr>
              <a:t>s</a:t>
            </a:r>
            <a:endParaRPr sz="1750">
              <a:latin typeface="Segoe UI Semibold"/>
              <a:cs typeface="Segoe UI Semibold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5750" y="2457450"/>
            <a:ext cx="11664950" cy="3352800"/>
            <a:chOff x="285750" y="2457450"/>
            <a:chExt cx="11664950" cy="3352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9903" y="3889121"/>
              <a:ext cx="74675" cy="748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2896" y="3944874"/>
              <a:ext cx="74675" cy="12763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2422" y="3935602"/>
              <a:ext cx="74675" cy="748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33672" y="3787013"/>
              <a:ext cx="252095" cy="308610"/>
            </a:xfrm>
            <a:custGeom>
              <a:avLst/>
              <a:gdLst/>
              <a:ahLst/>
              <a:cxnLst/>
              <a:rect l="l" t="t" r="r" b="b"/>
              <a:pathLst>
                <a:path w="252095" h="308610">
                  <a:moveTo>
                    <a:pt x="131190" y="308482"/>
                  </a:moveTo>
                  <a:lnTo>
                    <a:pt x="131190" y="308482"/>
                  </a:lnTo>
                  <a:lnTo>
                    <a:pt x="131190" y="32638"/>
                  </a:lnTo>
                  <a:lnTo>
                    <a:pt x="125094" y="27939"/>
                  </a:lnTo>
                  <a:lnTo>
                    <a:pt x="115824" y="27939"/>
                  </a:lnTo>
                  <a:lnTo>
                    <a:pt x="115028" y="27939"/>
                  </a:lnTo>
                  <a:lnTo>
                    <a:pt x="109458" y="27939"/>
                  </a:lnTo>
                  <a:lnTo>
                    <a:pt x="94339" y="27939"/>
                  </a:lnTo>
                  <a:lnTo>
                    <a:pt x="64897" y="27939"/>
                  </a:lnTo>
                </a:path>
                <a:path w="252095" h="308610">
                  <a:moveTo>
                    <a:pt x="9271" y="27939"/>
                  </a:moveTo>
                  <a:lnTo>
                    <a:pt x="11437" y="38842"/>
                  </a:lnTo>
                  <a:lnTo>
                    <a:pt x="17367" y="47720"/>
                  </a:lnTo>
                  <a:lnTo>
                    <a:pt x="26201" y="53693"/>
                  </a:lnTo>
                  <a:lnTo>
                    <a:pt x="37084" y="55880"/>
                  </a:lnTo>
                  <a:lnTo>
                    <a:pt x="47912" y="53693"/>
                  </a:lnTo>
                  <a:lnTo>
                    <a:pt x="56753" y="47720"/>
                  </a:lnTo>
                  <a:lnTo>
                    <a:pt x="62712" y="38842"/>
                  </a:lnTo>
                  <a:lnTo>
                    <a:pt x="64897" y="27939"/>
                  </a:lnTo>
                  <a:lnTo>
                    <a:pt x="62712" y="17037"/>
                  </a:lnTo>
                  <a:lnTo>
                    <a:pt x="56753" y="8159"/>
                  </a:lnTo>
                  <a:lnTo>
                    <a:pt x="47912" y="2186"/>
                  </a:lnTo>
                  <a:lnTo>
                    <a:pt x="37084" y="0"/>
                  </a:lnTo>
                  <a:lnTo>
                    <a:pt x="26201" y="2186"/>
                  </a:lnTo>
                  <a:lnTo>
                    <a:pt x="17367" y="8159"/>
                  </a:lnTo>
                  <a:lnTo>
                    <a:pt x="11437" y="17037"/>
                  </a:lnTo>
                  <a:lnTo>
                    <a:pt x="9271" y="27939"/>
                  </a:lnTo>
                  <a:close/>
                </a:path>
                <a:path w="252095" h="308610">
                  <a:moveTo>
                    <a:pt x="196087" y="37211"/>
                  </a:moveTo>
                  <a:lnTo>
                    <a:pt x="198254" y="48113"/>
                  </a:lnTo>
                  <a:lnTo>
                    <a:pt x="204184" y="56991"/>
                  </a:lnTo>
                  <a:lnTo>
                    <a:pt x="213018" y="62964"/>
                  </a:lnTo>
                  <a:lnTo>
                    <a:pt x="223900" y="65150"/>
                  </a:lnTo>
                  <a:lnTo>
                    <a:pt x="234783" y="62964"/>
                  </a:lnTo>
                  <a:lnTo>
                    <a:pt x="243617" y="56991"/>
                  </a:lnTo>
                  <a:lnTo>
                    <a:pt x="249547" y="48113"/>
                  </a:lnTo>
                  <a:lnTo>
                    <a:pt x="251713" y="37211"/>
                  </a:lnTo>
                  <a:lnTo>
                    <a:pt x="249547" y="26328"/>
                  </a:lnTo>
                  <a:lnTo>
                    <a:pt x="243617" y="17494"/>
                  </a:lnTo>
                  <a:lnTo>
                    <a:pt x="234783" y="11564"/>
                  </a:lnTo>
                  <a:lnTo>
                    <a:pt x="223900" y="9398"/>
                  </a:lnTo>
                  <a:lnTo>
                    <a:pt x="213018" y="11564"/>
                  </a:lnTo>
                  <a:lnTo>
                    <a:pt x="204184" y="17494"/>
                  </a:lnTo>
                  <a:lnTo>
                    <a:pt x="198254" y="26328"/>
                  </a:lnTo>
                  <a:lnTo>
                    <a:pt x="196087" y="37211"/>
                  </a:lnTo>
                  <a:close/>
                </a:path>
                <a:path w="252095" h="308610">
                  <a:moveTo>
                    <a:pt x="0" y="195325"/>
                  </a:moveTo>
                  <a:lnTo>
                    <a:pt x="2166" y="206228"/>
                  </a:lnTo>
                  <a:lnTo>
                    <a:pt x="8096" y="215106"/>
                  </a:lnTo>
                  <a:lnTo>
                    <a:pt x="16930" y="221079"/>
                  </a:lnTo>
                  <a:lnTo>
                    <a:pt x="27812" y="223266"/>
                  </a:lnTo>
                  <a:lnTo>
                    <a:pt x="38641" y="221079"/>
                  </a:lnTo>
                  <a:lnTo>
                    <a:pt x="47482" y="215106"/>
                  </a:lnTo>
                  <a:lnTo>
                    <a:pt x="53441" y="206228"/>
                  </a:lnTo>
                  <a:lnTo>
                    <a:pt x="55625" y="195325"/>
                  </a:lnTo>
                  <a:lnTo>
                    <a:pt x="53441" y="184423"/>
                  </a:lnTo>
                  <a:lnTo>
                    <a:pt x="47482" y="175545"/>
                  </a:lnTo>
                  <a:lnTo>
                    <a:pt x="38641" y="169572"/>
                  </a:lnTo>
                  <a:lnTo>
                    <a:pt x="27812" y="167386"/>
                  </a:lnTo>
                  <a:lnTo>
                    <a:pt x="16930" y="169572"/>
                  </a:lnTo>
                  <a:lnTo>
                    <a:pt x="8096" y="175545"/>
                  </a:lnTo>
                  <a:lnTo>
                    <a:pt x="2166" y="184423"/>
                  </a:lnTo>
                  <a:lnTo>
                    <a:pt x="0" y="195325"/>
                  </a:lnTo>
                  <a:close/>
                </a:path>
              </a:pathLst>
            </a:custGeom>
            <a:ln w="1905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7396" y="3917061"/>
              <a:ext cx="74549" cy="748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78046" y="3768471"/>
              <a:ext cx="280035" cy="186055"/>
            </a:xfrm>
            <a:custGeom>
              <a:avLst/>
              <a:gdLst/>
              <a:ahLst/>
              <a:cxnLst/>
              <a:rect l="l" t="t" r="r" b="b"/>
              <a:pathLst>
                <a:path w="280035" h="186054">
                  <a:moveTo>
                    <a:pt x="186816" y="111632"/>
                  </a:moveTo>
                  <a:lnTo>
                    <a:pt x="186816" y="111632"/>
                  </a:lnTo>
                  <a:lnTo>
                    <a:pt x="271779" y="111632"/>
                  </a:lnTo>
                  <a:lnTo>
                    <a:pt x="279526" y="105409"/>
                  </a:lnTo>
                  <a:lnTo>
                    <a:pt x="279526" y="97662"/>
                  </a:lnTo>
                  <a:lnTo>
                    <a:pt x="279526" y="83692"/>
                  </a:lnTo>
                </a:path>
                <a:path w="280035" h="186054">
                  <a:moveTo>
                    <a:pt x="0" y="0"/>
                  </a:moveTo>
                  <a:lnTo>
                    <a:pt x="0" y="0"/>
                  </a:lnTo>
                  <a:lnTo>
                    <a:pt x="0" y="125475"/>
                  </a:lnTo>
                  <a:lnTo>
                    <a:pt x="6223" y="130174"/>
                  </a:lnTo>
                  <a:lnTo>
                    <a:pt x="44830" y="130174"/>
                  </a:lnTo>
                  <a:lnTo>
                    <a:pt x="75691" y="130174"/>
                  </a:lnTo>
                  <a:lnTo>
                    <a:pt x="83438" y="139445"/>
                  </a:lnTo>
                  <a:lnTo>
                    <a:pt x="83438" y="147192"/>
                  </a:lnTo>
                  <a:lnTo>
                    <a:pt x="83438" y="147798"/>
                  </a:lnTo>
                  <a:lnTo>
                    <a:pt x="83438" y="152034"/>
                  </a:lnTo>
                  <a:lnTo>
                    <a:pt x="83438" y="163534"/>
                  </a:lnTo>
                  <a:lnTo>
                    <a:pt x="83438" y="185927"/>
                  </a:lnTo>
                </a:path>
              </a:pathLst>
            </a:custGeom>
            <a:ln w="1905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8048" y="3917061"/>
              <a:ext cx="120903" cy="1615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08248" y="3724681"/>
              <a:ext cx="673735" cy="372110"/>
            </a:xfrm>
            <a:custGeom>
              <a:avLst/>
              <a:gdLst/>
              <a:ahLst/>
              <a:cxnLst/>
              <a:rect l="l" t="t" r="r" b="b"/>
              <a:pathLst>
                <a:path w="673735" h="372110">
                  <a:moveTo>
                    <a:pt x="546607" y="287121"/>
                  </a:moveTo>
                  <a:lnTo>
                    <a:pt x="557297" y="293215"/>
                  </a:lnTo>
                  <a:lnTo>
                    <a:pt x="568594" y="297582"/>
                  </a:lnTo>
                  <a:lnTo>
                    <a:pt x="580487" y="300212"/>
                  </a:lnTo>
                  <a:lnTo>
                    <a:pt x="592963" y="301091"/>
                  </a:lnTo>
                  <a:lnTo>
                    <a:pt x="624363" y="294812"/>
                  </a:lnTo>
                  <a:lnTo>
                    <a:pt x="649858" y="277627"/>
                  </a:lnTo>
                  <a:lnTo>
                    <a:pt x="666972" y="252013"/>
                  </a:lnTo>
                  <a:lnTo>
                    <a:pt x="673226" y="220446"/>
                  </a:lnTo>
                  <a:lnTo>
                    <a:pt x="666972" y="188898"/>
                  </a:lnTo>
                  <a:lnTo>
                    <a:pt x="649858" y="163327"/>
                  </a:lnTo>
                  <a:lnTo>
                    <a:pt x="624363" y="146186"/>
                  </a:lnTo>
                  <a:lnTo>
                    <a:pt x="592963" y="139928"/>
                  </a:lnTo>
                  <a:lnTo>
                    <a:pt x="592963" y="138277"/>
                  </a:lnTo>
                  <a:lnTo>
                    <a:pt x="589115" y="120925"/>
                  </a:lnTo>
                  <a:lnTo>
                    <a:pt x="572658" y="83095"/>
                  </a:lnTo>
                  <a:lnTo>
                    <a:pt x="536223" y="46122"/>
                  </a:lnTo>
                  <a:lnTo>
                    <a:pt x="472439" y="31343"/>
                  </a:lnTo>
                  <a:lnTo>
                    <a:pt x="462847" y="23022"/>
                  </a:lnTo>
                  <a:lnTo>
                    <a:pt x="436181" y="7737"/>
                  </a:lnTo>
                  <a:lnTo>
                    <a:pt x="395608" y="0"/>
                  </a:lnTo>
                  <a:lnTo>
                    <a:pt x="344297" y="14325"/>
                  </a:lnTo>
                  <a:lnTo>
                    <a:pt x="332787" y="8346"/>
                  </a:lnTo>
                  <a:lnTo>
                    <a:pt x="303180" y="1355"/>
                  </a:lnTo>
                  <a:lnTo>
                    <a:pt x="262858" y="9771"/>
                  </a:lnTo>
                  <a:lnTo>
                    <a:pt x="219201" y="50012"/>
                  </a:lnTo>
                  <a:lnTo>
                    <a:pt x="202783" y="45329"/>
                  </a:lnTo>
                  <a:lnTo>
                    <a:pt x="165385" y="43979"/>
                  </a:lnTo>
                  <a:lnTo>
                    <a:pt x="124797" y="65014"/>
                  </a:lnTo>
                  <a:lnTo>
                    <a:pt x="98805" y="127482"/>
                  </a:lnTo>
                  <a:lnTo>
                    <a:pt x="84010" y="131824"/>
                  </a:lnTo>
                  <a:lnTo>
                    <a:pt x="51117" y="147071"/>
                  </a:lnTo>
                  <a:lnTo>
                    <a:pt x="17367" y="176559"/>
                  </a:lnTo>
                  <a:lnTo>
                    <a:pt x="0" y="223621"/>
                  </a:lnTo>
                  <a:lnTo>
                    <a:pt x="4268" y="264962"/>
                  </a:lnTo>
                  <a:lnTo>
                    <a:pt x="22410" y="297250"/>
                  </a:lnTo>
                  <a:lnTo>
                    <a:pt x="51233" y="316615"/>
                  </a:lnTo>
                  <a:lnTo>
                    <a:pt x="87542" y="319186"/>
                  </a:lnTo>
                  <a:lnTo>
                    <a:pt x="128142" y="301091"/>
                  </a:lnTo>
                  <a:lnTo>
                    <a:pt x="137161" y="312070"/>
                  </a:lnTo>
                  <a:lnTo>
                    <a:pt x="162099" y="333206"/>
                  </a:lnTo>
                  <a:lnTo>
                    <a:pt x="199776" y="346793"/>
                  </a:lnTo>
                  <a:lnTo>
                    <a:pt x="247014" y="335127"/>
                  </a:lnTo>
                  <a:lnTo>
                    <a:pt x="262163" y="347724"/>
                  </a:lnTo>
                  <a:lnTo>
                    <a:pt x="301053" y="368464"/>
                  </a:lnTo>
                  <a:lnTo>
                    <a:pt x="353849" y="371774"/>
                  </a:lnTo>
                  <a:lnTo>
                    <a:pt x="410717" y="332079"/>
                  </a:lnTo>
                  <a:lnTo>
                    <a:pt x="425646" y="341610"/>
                  </a:lnTo>
                  <a:lnTo>
                    <a:pt x="461851" y="353748"/>
                  </a:lnTo>
                  <a:lnTo>
                    <a:pt x="506462" y="343812"/>
                  </a:lnTo>
                  <a:lnTo>
                    <a:pt x="546607" y="287121"/>
                  </a:lnTo>
                  <a:close/>
                </a:path>
              </a:pathLst>
            </a:custGeom>
            <a:ln w="1905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9000" y="2857500"/>
              <a:ext cx="2406650" cy="27114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33950" y="3092450"/>
              <a:ext cx="1873250" cy="2101850"/>
            </a:xfrm>
            <a:custGeom>
              <a:avLst/>
              <a:gdLst/>
              <a:ahLst/>
              <a:cxnLst/>
              <a:rect l="l" t="t" r="r" b="b"/>
              <a:pathLst>
                <a:path w="1873250" h="2101850">
                  <a:moveTo>
                    <a:pt x="0" y="2101850"/>
                  </a:moveTo>
                  <a:lnTo>
                    <a:pt x="1873250" y="2101850"/>
                  </a:lnTo>
                  <a:lnTo>
                    <a:pt x="1873250" y="0"/>
                  </a:lnTo>
                  <a:lnTo>
                    <a:pt x="0" y="0"/>
                  </a:lnTo>
                  <a:lnTo>
                    <a:pt x="0" y="21018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43750" y="2914662"/>
              <a:ext cx="2406650" cy="2705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78700" y="3149600"/>
              <a:ext cx="1873250" cy="2044700"/>
            </a:xfrm>
            <a:custGeom>
              <a:avLst/>
              <a:gdLst/>
              <a:ahLst/>
              <a:cxnLst/>
              <a:rect l="l" t="t" r="r" b="b"/>
              <a:pathLst>
                <a:path w="1873250" h="2044700">
                  <a:moveTo>
                    <a:pt x="0" y="2044700"/>
                  </a:moveTo>
                  <a:lnTo>
                    <a:pt x="1873250" y="2044700"/>
                  </a:lnTo>
                  <a:lnTo>
                    <a:pt x="1873250" y="0"/>
                  </a:lnTo>
                  <a:lnTo>
                    <a:pt x="0" y="0"/>
                  </a:lnTo>
                  <a:lnTo>
                    <a:pt x="0" y="2044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0400" y="2914662"/>
              <a:ext cx="2400300" cy="2705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85350" y="3149600"/>
              <a:ext cx="1866900" cy="2044700"/>
            </a:xfrm>
            <a:custGeom>
              <a:avLst/>
              <a:gdLst/>
              <a:ahLst/>
              <a:cxnLst/>
              <a:rect l="l" t="t" r="r" b="b"/>
              <a:pathLst>
                <a:path w="1866900" h="2044700">
                  <a:moveTo>
                    <a:pt x="0" y="2044700"/>
                  </a:moveTo>
                  <a:lnTo>
                    <a:pt x="1866900" y="2044700"/>
                  </a:lnTo>
                  <a:lnTo>
                    <a:pt x="1866900" y="0"/>
                  </a:lnTo>
                  <a:lnTo>
                    <a:pt x="0" y="0"/>
                  </a:lnTo>
                  <a:lnTo>
                    <a:pt x="0" y="2044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5275" y="2676525"/>
              <a:ext cx="6680200" cy="3124200"/>
            </a:xfrm>
            <a:custGeom>
              <a:avLst/>
              <a:gdLst/>
              <a:ahLst/>
              <a:cxnLst/>
              <a:rect l="l" t="t" r="r" b="b"/>
              <a:pathLst>
                <a:path w="6680200" h="3124200">
                  <a:moveTo>
                    <a:pt x="2457450" y="3124200"/>
                  </a:moveTo>
                  <a:lnTo>
                    <a:pt x="6680200" y="3124200"/>
                  </a:lnTo>
                  <a:lnTo>
                    <a:pt x="6680200" y="0"/>
                  </a:lnTo>
                  <a:lnTo>
                    <a:pt x="2457450" y="0"/>
                  </a:lnTo>
                  <a:lnTo>
                    <a:pt x="2457450" y="3124200"/>
                  </a:lnTo>
                  <a:close/>
                </a:path>
                <a:path w="6680200" h="3124200">
                  <a:moveTo>
                    <a:pt x="0" y="3124200"/>
                  </a:moveTo>
                  <a:lnTo>
                    <a:pt x="2266950" y="3124200"/>
                  </a:lnTo>
                  <a:lnTo>
                    <a:pt x="226695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9050">
              <a:solidFill>
                <a:srgbClr val="0078D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7700" y="2457450"/>
              <a:ext cx="806450" cy="425450"/>
            </a:xfrm>
            <a:custGeom>
              <a:avLst/>
              <a:gdLst/>
              <a:ahLst/>
              <a:cxnLst/>
              <a:rect l="l" t="t" r="r" b="b"/>
              <a:pathLst>
                <a:path w="806450" h="425450">
                  <a:moveTo>
                    <a:pt x="806450" y="0"/>
                  </a:moveTo>
                  <a:lnTo>
                    <a:pt x="0" y="0"/>
                  </a:lnTo>
                  <a:lnTo>
                    <a:pt x="0" y="425450"/>
                  </a:lnTo>
                  <a:lnTo>
                    <a:pt x="806450" y="425450"/>
                  </a:lnTo>
                  <a:lnTo>
                    <a:pt x="806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557776" y="2538984"/>
            <a:ext cx="60452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5" dirty="0">
                <a:solidFill>
                  <a:srgbClr val="0078D3"/>
                </a:solidFill>
                <a:latin typeface="Segoe UI Semibold"/>
                <a:cs typeface="Segoe UI Semibold"/>
              </a:rPr>
              <a:t>D</a:t>
            </a:r>
            <a:r>
              <a:rPr sz="155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e</a:t>
            </a:r>
            <a:r>
              <a:rPr sz="155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t</a:t>
            </a:r>
            <a:r>
              <a:rPr sz="155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e</a:t>
            </a:r>
            <a:r>
              <a:rPr sz="1550" spc="15" dirty="0">
                <a:solidFill>
                  <a:srgbClr val="0078D3"/>
                </a:solidFill>
                <a:latin typeface="Segoe UI Semibold"/>
                <a:cs typeface="Segoe UI Semibold"/>
              </a:rPr>
              <a:t>c</a:t>
            </a:r>
            <a:r>
              <a:rPr sz="1550" dirty="0">
                <a:solidFill>
                  <a:srgbClr val="0078D3"/>
                </a:solidFill>
                <a:latin typeface="Segoe UI Semibold"/>
                <a:cs typeface="Segoe UI Semibold"/>
              </a:rPr>
              <a:t>t</a:t>
            </a:r>
            <a:endParaRPr sz="1550">
              <a:latin typeface="Segoe UI Semibold"/>
              <a:cs typeface="Segoe UI Semibold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96950" y="2457450"/>
            <a:ext cx="863600" cy="425450"/>
          </a:xfrm>
          <a:custGeom>
            <a:avLst/>
            <a:gdLst/>
            <a:ahLst/>
            <a:cxnLst/>
            <a:rect l="l" t="t" r="r" b="b"/>
            <a:pathLst>
              <a:path w="863600" h="425450">
                <a:moveTo>
                  <a:pt x="863600" y="0"/>
                </a:moveTo>
                <a:lnTo>
                  <a:pt x="0" y="0"/>
                </a:lnTo>
                <a:lnTo>
                  <a:pt x="0" y="425450"/>
                </a:lnTo>
                <a:lnTo>
                  <a:pt x="863600" y="425450"/>
                </a:lnTo>
                <a:lnTo>
                  <a:pt x="863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10614" y="2538984"/>
            <a:ext cx="63754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5" dirty="0">
                <a:solidFill>
                  <a:srgbClr val="0078D3"/>
                </a:solidFill>
                <a:latin typeface="Segoe UI Semibold"/>
                <a:cs typeface="Segoe UI Semibold"/>
              </a:rPr>
              <a:t>Collect</a:t>
            </a:r>
            <a:endParaRPr sz="1550">
              <a:latin typeface="Segoe UI Semibold"/>
              <a:cs typeface="Segoe UI Semi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40344" y="4325873"/>
            <a:ext cx="93408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1A1A1A"/>
                </a:solidFill>
                <a:latin typeface="Segoe UI Semibold"/>
                <a:cs typeface="Segoe UI Semibold"/>
              </a:rPr>
              <a:t>Incidents</a:t>
            </a:r>
            <a:endParaRPr sz="1750">
              <a:latin typeface="Segoe UI Semibold"/>
              <a:cs typeface="Segoe UI Semi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08565" y="4325873"/>
            <a:ext cx="123380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0" dirty="0">
                <a:solidFill>
                  <a:srgbClr val="1A1A1A"/>
                </a:solidFill>
                <a:latin typeface="Segoe UI Semibold"/>
                <a:cs typeface="Segoe UI Semibold"/>
              </a:rPr>
              <a:t>A</a:t>
            </a:r>
            <a:r>
              <a:rPr sz="1750" spc="-25" dirty="0">
                <a:solidFill>
                  <a:srgbClr val="1A1A1A"/>
                </a:solidFill>
                <a:latin typeface="Segoe UI Semibold"/>
                <a:cs typeface="Segoe UI Semibold"/>
              </a:rPr>
              <a:t>u</a:t>
            </a:r>
            <a:r>
              <a:rPr sz="1750" spc="15" dirty="0">
                <a:solidFill>
                  <a:srgbClr val="1A1A1A"/>
                </a:solidFill>
                <a:latin typeface="Segoe UI Semibold"/>
                <a:cs typeface="Segoe UI Semibold"/>
              </a:rPr>
              <a:t>t</a:t>
            </a:r>
            <a:r>
              <a:rPr sz="1750" dirty="0">
                <a:solidFill>
                  <a:srgbClr val="1A1A1A"/>
                </a:solidFill>
                <a:latin typeface="Segoe UI Semibold"/>
                <a:cs typeface="Segoe UI Semibold"/>
              </a:rPr>
              <a:t>om</a:t>
            </a:r>
            <a:r>
              <a:rPr sz="1750" spc="-15" dirty="0">
                <a:solidFill>
                  <a:srgbClr val="1A1A1A"/>
                </a:solidFill>
                <a:latin typeface="Segoe UI Semibold"/>
                <a:cs typeface="Segoe UI Semibold"/>
              </a:rPr>
              <a:t>a</a:t>
            </a:r>
            <a:r>
              <a:rPr sz="1750" spc="15" dirty="0">
                <a:solidFill>
                  <a:srgbClr val="1A1A1A"/>
                </a:solidFill>
                <a:latin typeface="Segoe UI Semibold"/>
                <a:cs typeface="Segoe UI Semibold"/>
              </a:rPr>
              <a:t>t</a:t>
            </a:r>
            <a:r>
              <a:rPr sz="1750" spc="-10" dirty="0">
                <a:solidFill>
                  <a:srgbClr val="1A1A1A"/>
                </a:solidFill>
                <a:latin typeface="Segoe UI Semibold"/>
                <a:cs typeface="Segoe UI Semibold"/>
              </a:rPr>
              <a:t>i</a:t>
            </a:r>
            <a:r>
              <a:rPr sz="1750" dirty="0">
                <a:solidFill>
                  <a:srgbClr val="1A1A1A"/>
                </a:solidFill>
                <a:latin typeface="Segoe UI Semibold"/>
                <a:cs typeface="Segoe UI Semibold"/>
              </a:rPr>
              <a:t>on</a:t>
            </a:r>
            <a:endParaRPr sz="1750">
              <a:latin typeface="Segoe UI Semibold"/>
              <a:cs typeface="Segoe UI Semibold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54000" y="2914662"/>
            <a:ext cx="11398250" cy="2705100"/>
            <a:chOff x="254000" y="2914662"/>
            <a:chExt cx="11398250" cy="2705100"/>
          </a:xfrm>
        </p:grpSpPr>
        <p:sp>
          <p:nvSpPr>
            <p:cNvPr id="38" name="object 38"/>
            <p:cNvSpPr/>
            <p:nvPr/>
          </p:nvSpPr>
          <p:spPr>
            <a:xfrm>
              <a:off x="2908300" y="5194300"/>
              <a:ext cx="8743950" cy="127000"/>
            </a:xfrm>
            <a:custGeom>
              <a:avLst/>
              <a:gdLst/>
              <a:ahLst/>
              <a:cxnLst/>
              <a:rect l="l" t="t" r="r" b="b"/>
              <a:pathLst>
                <a:path w="8743950" h="127000">
                  <a:moveTo>
                    <a:pt x="1866900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1866900" y="127000"/>
                  </a:lnTo>
                  <a:lnTo>
                    <a:pt x="1866900" y="0"/>
                  </a:lnTo>
                  <a:close/>
                </a:path>
                <a:path w="8743950" h="127000">
                  <a:moveTo>
                    <a:pt x="3898900" y="0"/>
                  </a:moveTo>
                  <a:lnTo>
                    <a:pt x="2025650" y="0"/>
                  </a:lnTo>
                  <a:lnTo>
                    <a:pt x="2025650" y="127000"/>
                  </a:lnTo>
                  <a:lnTo>
                    <a:pt x="3898900" y="127000"/>
                  </a:lnTo>
                  <a:lnTo>
                    <a:pt x="3898900" y="0"/>
                  </a:lnTo>
                  <a:close/>
                </a:path>
                <a:path w="8743950" h="127000">
                  <a:moveTo>
                    <a:pt x="6343650" y="0"/>
                  </a:moveTo>
                  <a:lnTo>
                    <a:pt x="4470400" y="0"/>
                  </a:lnTo>
                  <a:lnTo>
                    <a:pt x="4470400" y="127000"/>
                  </a:lnTo>
                  <a:lnTo>
                    <a:pt x="6343650" y="127000"/>
                  </a:lnTo>
                  <a:lnTo>
                    <a:pt x="6343650" y="0"/>
                  </a:lnTo>
                  <a:close/>
                </a:path>
                <a:path w="8743950" h="127000">
                  <a:moveTo>
                    <a:pt x="8743950" y="0"/>
                  </a:moveTo>
                  <a:lnTo>
                    <a:pt x="6877050" y="0"/>
                  </a:lnTo>
                  <a:lnTo>
                    <a:pt x="6877050" y="127000"/>
                  </a:lnTo>
                  <a:lnTo>
                    <a:pt x="8743950" y="127000"/>
                  </a:lnTo>
                  <a:lnTo>
                    <a:pt x="874395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000" y="2914662"/>
              <a:ext cx="2406650" cy="27051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8950" y="3149600"/>
              <a:ext cx="1873250" cy="2044700"/>
            </a:xfrm>
            <a:custGeom>
              <a:avLst/>
              <a:gdLst/>
              <a:ahLst/>
              <a:cxnLst/>
              <a:rect l="l" t="t" r="r" b="b"/>
              <a:pathLst>
                <a:path w="1873250" h="2044700">
                  <a:moveTo>
                    <a:pt x="0" y="2044700"/>
                  </a:moveTo>
                  <a:lnTo>
                    <a:pt x="1873250" y="2044700"/>
                  </a:lnTo>
                  <a:lnTo>
                    <a:pt x="1873250" y="0"/>
                  </a:lnTo>
                  <a:lnTo>
                    <a:pt x="0" y="0"/>
                  </a:lnTo>
                  <a:lnTo>
                    <a:pt x="0" y="2044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89330" y="4325873"/>
            <a:ext cx="87503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1A1A1A"/>
                </a:solidFill>
                <a:latin typeface="Segoe UI Semibold"/>
                <a:cs typeface="Segoe UI Semibold"/>
              </a:rPr>
              <a:t>Visibility</a:t>
            </a:r>
            <a:endParaRPr sz="1750">
              <a:latin typeface="Segoe UI Semibold"/>
              <a:cs typeface="Segoe UI Semibold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88950" y="2457450"/>
            <a:ext cx="10502900" cy="3352800"/>
            <a:chOff x="488950" y="2457450"/>
            <a:chExt cx="10502900" cy="3352800"/>
          </a:xfrm>
        </p:grpSpPr>
        <p:sp>
          <p:nvSpPr>
            <p:cNvPr id="43" name="object 43"/>
            <p:cNvSpPr/>
            <p:nvPr/>
          </p:nvSpPr>
          <p:spPr>
            <a:xfrm>
              <a:off x="488950" y="5194300"/>
              <a:ext cx="1873250" cy="127000"/>
            </a:xfrm>
            <a:custGeom>
              <a:avLst/>
              <a:gdLst/>
              <a:ahLst/>
              <a:cxnLst/>
              <a:rect l="l" t="t" r="r" b="b"/>
              <a:pathLst>
                <a:path w="1873250" h="127000">
                  <a:moveTo>
                    <a:pt x="1873250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1873250" y="127000"/>
                  </a:lnTo>
                  <a:lnTo>
                    <a:pt x="187325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2525" y="3603625"/>
              <a:ext cx="552450" cy="558800"/>
            </a:xfrm>
            <a:custGeom>
              <a:avLst/>
              <a:gdLst/>
              <a:ahLst/>
              <a:cxnLst/>
              <a:rect l="l" t="t" r="r" b="b"/>
              <a:pathLst>
                <a:path w="552450" h="558800">
                  <a:moveTo>
                    <a:pt x="0" y="552450"/>
                  </a:moveTo>
                  <a:lnTo>
                    <a:pt x="450850" y="552450"/>
                  </a:lnTo>
                  <a:lnTo>
                    <a:pt x="450850" y="228600"/>
                  </a:lnTo>
                  <a:lnTo>
                    <a:pt x="0" y="228600"/>
                  </a:lnTo>
                  <a:lnTo>
                    <a:pt x="0" y="552450"/>
                  </a:lnTo>
                  <a:close/>
                </a:path>
                <a:path w="552450" h="558800">
                  <a:moveTo>
                    <a:pt x="152400" y="228600"/>
                  </a:moveTo>
                  <a:lnTo>
                    <a:pt x="152400" y="558800"/>
                  </a:lnTo>
                </a:path>
                <a:path w="552450" h="558800">
                  <a:moveTo>
                    <a:pt x="298450" y="228600"/>
                  </a:moveTo>
                  <a:lnTo>
                    <a:pt x="298450" y="552450"/>
                  </a:lnTo>
                </a:path>
                <a:path w="552450" h="558800">
                  <a:moveTo>
                    <a:pt x="0" y="311150"/>
                  </a:moveTo>
                  <a:lnTo>
                    <a:pt x="450850" y="311150"/>
                  </a:lnTo>
                </a:path>
                <a:path w="552450" h="558800">
                  <a:moveTo>
                    <a:pt x="0" y="393700"/>
                  </a:moveTo>
                  <a:lnTo>
                    <a:pt x="450850" y="393700"/>
                  </a:lnTo>
                </a:path>
                <a:path w="552450" h="558800">
                  <a:moveTo>
                    <a:pt x="0" y="476250"/>
                  </a:moveTo>
                  <a:lnTo>
                    <a:pt x="450850" y="476250"/>
                  </a:lnTo>
                </a:path>
                <a:path w="552450" h="558800">
                  <a:moveTo>
                    <a:pt x="107950" y="184657"/>
                  </a:moveTo>
                  <a:lnTo>
                    <a:pt x="124829" y="158164"/>
                  </a:lnTo>
                  <a:lnTo>
                    <a:pt x="147637" y="136731"/>
                  </a:lnTo>
                  <a:lnTo>
                    <a:pt x="174922" y="121703"/>
                  </a:lnTo>
                  <a:lnTo>
                    <a:pt x="205231" y="114426"/>
                  </a:lnTo>
                  <a:lnTo>
                    <a:pt x="221805" y="69437"/>
                  </a:lnTo>
                  <a:lnTo>
                    <a:pt x="251809" y="33115"/>
                  </a:lnTo>
                  <a:lnTo>
                    <a:pt x="292242" y="8842"/>
                  </a:lnTo>
                  <a:lnTo>
                    <a:pt x="340106" y="0"/>
                  </a:lnTo>
                  <a:lnTo>
                    <a:pt x="383312" y="7082"/>
                  </a:lnTo>
                  <a:lnTo>
                    <a:pt x="420886" y="26789"/>
                  </a:lnTo>
                  <a:lnTo>
                    <a:pt x="450547" y="56811"/>
                  </a:lnTo>
                  <a:lnTo>
                    <a:pt x="470015" y="94837"/>
                  </a:lnTo>
                  <a:lnTo>
                    <a:pt x="477012" y="138556"/>
                  </a:lnTo>
                  <a:lnTo>
                    <a:pt x="476682" y="144589"/>
                  </a:lnTo>
                  <a:lnTo>
                    <a:pt x="475805" y="150812"/>
                  </a:lnTo>
                  <a:lnTo>
                    <a:pt x="474547" y="157416"/>
                  </a:lnTo>
                  <a:lnTo>
                    <a:pt x="473075" y="164592"/>
                  </a:lnTo>
                  <a:lnTo>
                    <a:pt x="504711" y="174263"/>
                  </a:lnTo>
                  <a:lnTo>
                    <a:pt x="529859" y="195199"/>
                  </a:lnTo>
                  <a:lnTo>
                    <a:pt x="546459" y="224420"/>
                  </a:lnTo>
                  <a:lnTo>
                    <a:pt x="552450" y="258952"/>
                  </a:lnTo>
                  <a:lnTo>
                    <a:pt x="548540" y="288010"/>
                  </a:lnTo>
                  <a:lnTo>
                    <a:pt x="537559" y="313864"/>
                  </a:lnTo>
                  <a:lnTo>
                    <a:pt x="520624" y="334837"/>
                  </a:lnTo>
                  <a:lnTo>
                    <a:pt x="498856" y="349250"/>
                  </a:lnTo>
                </a:path>
              </a:pathLst>
            </a:custGeom>
            <a:ln w="1905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461625" y="3616325"/>
              <a:ext cx="520700" cy="533400"/>
            </a:xfrm>
            <a:custGeom>
              <a:avLst/>
              <a:gdLst/>
              <a:ahLst/>
              <a:cxnLst/>
              <a:rect l="l" t="t" r="r" b="b"/>
              <a:pathLst>
                <a:path w="520700" h="533400">
                  <a:moveTo>
                    <a:pt x="117855" y="266700"/>
                  </a:moveTo>
                  <a:lnTo>
                    <a:pt x="125128" y="220605"/>
                  </a:lnTo>
                  <a:lnTo>
                    <a:pt x="145373" y="180551"/>
                  </a:lnTo>
                  <a:lnTo>
                    <a:pt x="176231" y="148952"/>
                  </a:lnTo>
                  <a:lnTo>
                    <a:pt x="215343" y="128223"/>
                  </a:lnTo>
                  <a:lnTo>
                    <a:pt x="260350" y="120776"/>
                  </a:lnTo>
                  <a:lnTo>
                    <a:pt x="305356" y="128223"/>
                  </a:lnTo>
                  <a:lnTo>
                    <a:pt x="344468" y="148952"/>
                  </a:lnTo>
                  <a:lnTo>
                    <a:pt x="375326" y="180551"/>
                  </a:lnTo>
                  <a:lnTo>
                    <a:pt x="395571" y="220605"/>
                  </a:lnTo>
                  <a:lnTo>
                    <a:pt x="402844" y="266700"/>
                  </a:lnTo>
                  <a:lnTo>
                    <a:pt x="395571" y="312794"/>
                  </a:lnTo>
                  <a:lnTo>
                    <a:pt x="375326" y="352848"/>
                  </a:lnTo>
                  <a:lnTo>
                    <a:pt x="344468" y="384447"/>
                  </a:lnTo>
                  <a:lnTo>
                    <a:pt x="305356" y="405176"/>
                  </a:lnTo>
                  <a:lnTo>
                    <a:pt x="260350" y="412623"/>
                  </a:lnTo>
                  <a:lnTo>
                    <a:pt x="215343" y="405176"/>
                  </a:lnTo>
                  <a:lnTo>
                    <a:pt x="176231" y="384447"/>
                  </a:lnTo>
                  <a:lnTo>
                    <a:pt x="145373" y="352848"/>
                  </a:lnTo>
                  <a:lnTo>
                    <a:pt x="125128" y="312794"/>
                  </a:lnTo>
                  <a:lnTo>
                    <a:pt x="117855" y="266700"/>
                  </a:lnTo>
                  <a:close/>
                </a:path>
                <a:path w="520700" h="533400">
                  <a:moveTo>
                    <a:pt x="347091" y="15112"/>
                  </a:moveTo>
                  <a:lnTo>
                    <a:pt x="325947" y="8518"/>
                  </a:lnTo>
                  <a:lnTo>
                    <a:pt x="304339" y="3794"/>
                  </a:lnTo>
                  <a:lnTo>
                    <a:pt x="282422" y="950"/>
                  </a:lnTo>
                  <a:lnTo>
                    <a:pt x="260350" y="0"/>
                  </a:lnTo>
                  <a:lnTo>
                    <a:pt x="213457" y="4287"/>
                  </a:lnTo>
                  <a:lnTo>
                    <a:pt x="169361" y="16653"/>
                  </a:lnTo>
                  <a:lnTo>
                    <a:pt x="128787" y="36350"/>
                  </a:lnTo>
                  <a:lnTo>
                    <a:pt x="92462" y="62632"/>
                  </a:lnTo>
                  <a:lnTo>
                    <a:pt x="61113" y="94753"/>
                  </a:lnTo>
                  <a:lnTo>
                    <a:pt x="35465" y="131967"/>
                  </a:lnTo>
                  <a:lnTo>
                    <a:pt x="16246" y="173526"/>
                  </a:lnTo>
                  <a:lnTo>
                    <a:pt x="4182" y="218686"/>
                  </a:lnTo>
                  <a:lnTo>
                    <a:pt x="0" y="266700"/>
                  </a:lnTo>
                  <a:lnTo>
                    <a:pt x="4896" y="318821"/>
                  </a:lnTo>
                  <a:lnTo>
                    <a:pt x="18979" y="367312"/>
                  </a:lnTo>
                  <a:lnTo>
                    <a:pt x="41338" y="411337"/>
                  </a:lnTo>
                  <a:lnTo>
                    <a:pt x="71063" y="450059"/>
                  </a:lnTo>
                  <a:lnTo>
                    <a:pt x="107244" y="482644"/>
                  </a:lnTo>
                  <a:lnTo>
                    <a:pt x="148971" y="508254"/>
                  </a:lnTo>
                </a:path>
                <a:path w="520700" h="533400">
                  <a:moveTo>
                    <a:pt x="173608" y="518287"/>
                  </a:moveTo>
                  <a:lnTo>
                    <a:pt x="193823" y="524881"/>
                  </a:lnTo>
                  <a:lnTo>
                    <a:pt x="215122" y="529605"/>
                  </a:lnTo>
                  <a:lnTo>
                    <a:pt x="237349" y="532449"/>
                  </a:lnTo>
                  <a:lnTo>
                    <a:pt x="260350" y="533400"/>
                  </a:lnTo>
                  <a:lnTo>
                    <a:pt x="307242" y="529112"/>
                  </a:lnTo>
                  <a:lnTo>
                    <a:pt x="351338" y="516746"/>
                  </a:lnTo>
                  <a:lnTo>
                    <a:pt x="391912" y="497049"/>
                  </a:lnTo>
                  <a:lnTo>
                    <a:pt x="428237" y="470767"/>
                  </a:lnTo>
                  <a:lnTo>
                    <a:pt x="459586" y="438646"/>
                  </a:lnTo>
                  <a:lnTo>
                    <a:pt x="485234" y="401432"/>
                  </a:lnTo>
                  <a:lnTo>
                    <a:pt x="504453" y="359873"/>
                  </a:lnTo>
                  <a:lnTo>
                    <a:pt x="516517" y="314713"/>
                  </a:lnTo>
                  <a:lnTo>
                    <a:pt x="520700" y="266700"/>
                  </a:lnTo>
                  <a:lnTo>
                    <a:pt x="519799" y="245574"/>
                  </a:lnTo>
                  <a:lnTo>
                    <a:pt x="517207" y="224948"/>
                  </a:lnTo>
                  <a:lnTo>
                    <a:pt x="513091" y="204656"/>
                  </a:lnTo>
                  <a:lnTo>
                    <a:pt x="507619" y="184531"/>
                  </a:lnTo>
                </a:path>
                <a:path w="520700" h="533400">
                  <a:moveTo>
                    <a:pt x="497713" y="155956"/>
                  </a:moveTo>
                  <a:lnTo>
                    <a:pt x="475817" y="116460"/>
                  </a:lnTo>
                  <a:lnTo>
                    <a:pt x="447611" y="81549"/>
                  </a:lnTo>
                  <a:lnTo>
                    <a:pt x="414166" y="51996"/>
                  </a:lnTo>
                  <a:lnTo>
                    <a:pt x="376554" y="28575"/>
                  </a:lnTo>
                </a:path>
                <a:path w="520700" h="533400">
                  <a:moveTo>
                    <a:pt x="330707" y="93980"/>
                  </a:moveTo>
                  <a:lnTo>
                    <a:pt x="323145" y="116226"/>
                  </a:lnTo>
                  <a:lnTo>
                    <a:pt x="319262" y="127650"/>
                  </a:lnTo>
                  <a:lnTo>
                    <a:pt x="317831" y="131859"/>
                  </a:lnTo>
                  <a:lnTo>
                    <a:pt x="317626" y="132461"/>
                  </a:lnTo>
                </a:path>
                <a:path w="520700" h="533400">
                  <a:moveTo>
                    <a:pt x="438784" y="197866"/>
                  </a:moveTo>
                  <a:lnTo>
                    <a:pt x="412279" y="206603"/>
                  </a:lnTo>
                  <a:lnTo>
                    <a:pt x="398668" y="211089"/>
                  </a:lnTo>
                  <a:lnTo>
                    <a:pt x="393654" y="212742"/>
                  </a:lnTo>
                  <a:lnTo>
                    <a:pt x="392938" y="212979"/>
                  </a:lnTo>
                </a:path>
                <a:path w="520700" h="533400">
                  <a:moveTo>
                    <a:pt x="391286" y="322072"/>
                  </a:moveTo>
                  <a:lnTo>
                    <a:pt x="417792" y="332718"/>
                  </a:lnTo>
                  <a:lnTo>
                    <a:pt x="431403" y="338185"/>
                  </a:lnTo>
                  <a:lnTo>
                    <a:pt x="436417" y="340199"/>
                  </a:lnTo>
                  <a:lnTo>
                    <a:pt x="437133" y="340487"/>
                  </a:lnTo>
                </a:path>
                <a:path w="520700" h="533400">
                  <a:moveTo>
                    <a:pt x="337311" y="444500"/>
                  </a:moveTo>
                  <a:lnTo>
                    <a:pt x="324977" y="419316"/>
                  </a:lnTo>
                  <a:lnTo>
                    <a:pt x="318643" y="406384"/>
                  </a:lnTo>
                  <a:lnTo>
                    <a:pt x="316309" y="401619"/>
                  </a:lnTo>
                  <a:lnTo>
                    <a:pt x="315975" y="400938"/>
                  </a:lnTo>
                </a:path>
                <a:path w="520700" h="533400">
                  <a:moveTo>
                    <a:pt x="191516" y="446150"/>
                  </a:moveTo>
                  <a:lnTo>
                    <a:pt x="201941" y="420967"/>
                  </a:lnTo>
                  <a:lnTo>
                    <a:pt x="207295" y="408035"/>
                  </a:lnTo>
                  <a:lnTo>
                    <a:pt x="209268" y="403270"/>
                  </a:lnTo>
                  <a:lnTo>
                    <a:pt x="209550" y="402589"/>
                  </a:lnTo>
                </a:path>
                <a:path w="520700" h="533400">
                  <a:moveTo>
                    <a:pt x="88392" y="340487"/>
                  </a:moveTo>
                  <a:lnTo>
                    <a:pt x="112107" y="330795"/>
                  </a:lnTo>
                  <a:lnTo>
                    <a:pt x="124285" y="325818"/>
                  </a:lnTo>
                  <a:lnTo>
                    <a:pt x="128772" y="323984"/>
                  </a:lnTo>
                  <a:lnTo>
                    <a:pt x="129413" y="323723"/>
                  </a:lnTo>
                </a:path>
                <a:path w="520700" h="533400">
                  <a:moveTo>
                    <a:pt x="88392" y="197866"/>
                  </a:moveTo>
                  <a:lnTo>
                    <a:pt x="111152" y="206603"/>
                  </a:lnTo>
                  <a:lnTo>
                    <a:pt x="122840" y="211089"/>
                  </a:lnTo>
                  <a:lnTo>
                    <a:pt x="127146" y="212742"/>
                  </a:lnTo>
                  <a:lnTo>
                    <a:pt x="127761" y="212979"/>
                  </a:lnTo>
                </a:path>
                <a:path w="520700" h="533400">
                  <a:moveTo>
                    <a:pt x="207899" y="130810"/>
                  </a:moveTo>
                  <a:lnTo>
                    <a:pt x="197546" y="109517"/>
                  </a:lnTo>
                  <a:lnTo>
                    <a:pt x="192230" y="98583"/>
                  </a:lnTo>
                  <a:lnTo>
                    <a:pt x="190271" y="94555"/>
                  </a:lnTo>
                  <a:lnTo>
                    <a:pt x="189992" y="93980"/>
                  </a:lnTo>
                </a:path>
              </a:pathLst>
            </a:custGeom>
            <a:ln w="1905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1650" y="3943603"/>
              <a:ext cx="222123" cy="2219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80227" y="3943603"/>
              <a:ext cx="222123" cy="22199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597271" y="3692525"/>
              <a:ext cx="485140" cy="362585"/>
            </a:xfrm>
            <a:custGeom>
              <a:avLst/>
              <a:gdLst/>
              <a:ahLst/>
              <a:cxnLst/>
              <a:rect l="l" t="t" r="r" b="b"/>
              <a:pathLst>
                <a:path w="485139" h="362585">
                  <a:moveTo>
                    <a:pt x="484886" y="316611"/>
                  </a:moveTo>
                  <a:lnTo>
                    <a:pt x="432315" y="163379"/>
                  </a:lnTo>
                  <a:lnTo>
                    <a:pt x="405320" y="84693"/>
                  </a:lnTo>
                  <a:lnTo>
                    <a:pt x="395374" y="55703"/>
                  </a:lnTo>
                  <a:lnTo>
                    <a:pt x="393953" y="51562"/>
                  </a:lnTo>
                  <a:lnTo>
                    <a:pt x="386173" y="31343"/>
                  </a:lnTo>
                  <a:lnTo>
                    <a:pt x="375808" y="14970"/>
                  </a:lnTo>
                  <a:lnTo>
                    <a:pt x="362039" y="4002"/>
                  </a:lnTo>
                  <a:lnTo>
                    <a:pt x="344042" y="0"/>
                  </a:lnTo>
                  <a:lnTo>
                    <a:pt x="323824" y="4002"/>
                  </a:lnTo>
                  <a:lnTo>
                    <a:pt x="307451" y="14970"/>
                  </a:lnTo>
                  <a:lnTo>
                    <a:pt x="296483" y="31343"/>
                  </a:lnTo>
                  <a:lnTo>
                    <a:pt x="292480" y="51562"/>
                  </a:lnTo>
                  <a:lnTo>
                    <a:pt x="292480" y="231078"/>
                  </a:lnTo>
                  <a:lnTo>
                    <a:pt x="292480" y="323262"/>
                  </a:lnTo>
                  <a:lnTo>
                    <a:pt x="292480" y="357225"/>
                  </a:lnTo>
                  <a:lnTo>
                    <a:pt x="292480" y="362076"/>
                  </a:lnTo>
                </a:path>
                <a:path w="485139" h="362585">
                  <a:moveTo>
                    <a:pt x="196976" y="362076"/>
                  </a:moveTo>
                  <a:lnTo>
                    <a:pt x="196976" y="182560"/>
                  </a:lnTo>
                  <a:lnTo>
                    <a:pt x="196976" y="90376"/>
                  </a:lnTo>
                  <a:lnTo>
                    <a:pt x="196976" y="56413"/>
                  </a:lnTo>
                  <a:lnTo>
                    <a:pt x="196976" y="51562"/>
                  </a:lnTo>
                  <a:lnTo>
                    <a:pt x="192974" y="31343"/>
                  </a:lnTo>
                  <a:lnTo>
                    <a:pt x="182006" y="14970"/>
                  </a:lnTo>
                  <a:lnTo>
                    <a:pt x="165633" y="4002"/>
                  </a:lnTo>
                  <a:lnTo>
                    <a:pt x="145414" y="0"/>
                  </a:lnTo>
                  <a:lnTo>
                    <a:pt x="127204" y="4002"/>
                  </a:lnTo>
                  <a:lnTo>
                    <a:pt x="113077" y="14970"/>
                  </a:lnTo>
                  <a:lnTo>
                    <a:pt x="102641" y="31343"/>
                  </a:lnTo>
                  <a:lnTo>
                    <a:pt x="95503" y="51562"/>
                  </a:lnTo>
                  <a:lnTo>
                    <a:pt x="40290" y="211768"/>
                  </a:lnTo>
                  <a:lnTo>
                    <a:pt x="11937" y="294036"/>
                  </a:lnTo>
                  <a:lnTo>
                    <a:pt x="1492" y="324346"/>
                  </a:lnTo>
                  <a:lnTo>
                    <a:pt x="0" y="328675"/>
                  </a:lnTo>
                </a:path>
                <a:path w="485139" h="362585">
                  <a:moveTo>
                    <a:pt x="196976" y="131825"/>
                  </a:moveTo>
                  <a:lnTo>
                    <a:pt x="252190" y="131825"/>
                  </a:lnTo>
                  <a:lnTo>
                    <a:pt x="280542" y="131825"/>
                  </a:lnTo>
                  <a:lnTo>
                    <a:pt x="290988" y="131825"/>
                  </a:lnTo>
                  <a:lnTo>
                    <a:pt x="292480" y="131825"/>
                  </a:lnTo>
                </a:path>
                <a:path w="485139" h="362585">
                  <a:moveTo>
                    <a:pt x="196976" y="233299"/>
                  </a:moveTo>
                  <a:lnTo>
                    <a:pt x="252190" y="233299"/>
                  </a:lnTo>
                  <a:lnTo>
                    <a:pt x="280542" y="233299"/>
                  </a:lnTo>
                  <a:lnTo>
                    <a:pt x="290988" y="233299"/>
                  </a:lnTo>
                  <a:lnTo>
                    <a:pt x="292480" y="233299"/>
                  </a:lnTo>
                </a:path>
              </a:pathLst>
            </a:custGeom>
            <a:ln w="1905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29575" y="3635375"/>
              <a:ext cx="482600" cy="488950"/>
            </a:xfrm>
            <a:custGeom>
              <a:avLst/>
              <a:gdLst/>
              <a:ahLst/>
              <a:cxnLst/>
              <a:rect l="l" t="t" r="r" b="b"/>
              <a:pathLst>
                <a:path w="482600" h="488950">
                  <a:moveTo>
                    <a:pt x="438023" y="103124"/>
                  </a:moveTo>
                  <a:lnTo>
                    <a:pt x="456721" y="134568"/>
                  </a:lnTo>
                  <a:lnTo>
                    <a:pt x="470741" y="169037"/>
                  </a:lnTo>
                  <a:lnTo>
                    <a:pt x="479546" y="205886"/>
                  </a:lnTo>
                  <a:lnTo>
                    <a:pt x="482600" y="244475"/>
                  </a:lnTo>
                  <a:lnTo>
                    <a:pt x="477664" y="293521"/>
                  </a:lnTo>
                  <a:lnTo>
                    <a:pt x="463524" y="339306"/>
                  </a:lnTo>
                  <a:lnTo>
                    <a:pt x="441177" y="380820"/>
                  </a:lnTo>
                  <a:lnTo>
                    <a:pt x="411622" y="417052"/>
                  </a:lnTo>
                  <a:lnTo>
                    <a:pt x="375859" y="446991"/>
                  </a:lnTo>
                  <a:lnTo>
                    <a:pt x="334885" y="469628"/>
                  </a:lnTo>
                  <a:lnTo>
                    <a:pt x="289699" y="483951"/>
                  </a:lnTo>
                  <a:lnTo>
                    <a:pt x="241300" y="488950"/>
                  </a:lnTo>
                  <a:lnTo>
                    <a:pt x="192900" y="483951"/>
                  </a:lnTo>
                  <a:lnTo>
                    <a:pt x="147714" y="469628"/>
                  </a:lnTo>
                  <a:lnTo>
                    <a:pt x="106740" y="446991"/>
                  </a:lnTo>
                  <a:lnTo>
                    <a:pt x="70977" y="417052"/>
                  </a:lnTo>
                  <a:lnTo>
                    <a:pt x="41422" y="380820"/>
                  </a:lnTo>
                  <a:lnTo>
                    <a:pt x="19075" y="339306"/>
                  </a:lnTo>
                  <a:lnTo>
                    <a:pt x="4935" y="293521"/>
                  </a:lnTo>
                  <a:lnTo>
                    <a:pt x="0" y="244475"/>
                  </a:lnTo>
                  <a:lnTo>
                    <a:pt x="4935" y="195428"/>
                  </a:lnTo>
                  <a:lnTo>
                    <a:pt x="19075" y="149643"/>
                  </a:lnTo>
                  <a:lnTo>
                    <a:pt x="41422" y="108129"/>
                  </a:lnTo>
                  <a:lnTo>
                    <a:pt x="70977" y="71897"/>
                  </a:lnTo>
                  <a:lnTo>
                    <a:pt x="106740" y="41958"/>
                  </a:lnTo>
                  <a:lnTo>
                    <a:pt x="147714" y="19321"/>
                  </a:lnTo>
                  <a:lnTo>
                    <a:pt x="192900" y="4998"/>
                  </a:lnTo>
                  <a:lnTo>
                    <a:pt x="241300" y="0"/>
                  </a:lnTo>
                  <a:lnTo>
                    <a:pt x="278092" y="2841"/>
                  </a:lnTo>
                  <a:lnTo>
                    <a:pt x="312943" y="11112"/>
                  </a:lnTo>
                  <a:lnTo>
                    <a:pt x="345438" y="24431"/>
                  </a:lnTo>
                  <a:lnTo>
                    <a:pt x="375157" y="42418"/>
                  </a:lnTo>
                </a:path>
                <a:path w="482600" h="488950">
                  <a:moveTo>
                    <a:pt x="241300" y="387223"/>
                  </a:moveTo>
                  <a:lnTo>
                    <a:pt x="285939" y="379972"/>
                  </a:lnTo>
                  <a:lnTo>
                    <a:pt x="324618" y="359762"/>
                  </a:lnTo>
                  <a:lnTo>
                    <a:pt x="355060" y="328902"/>
                  </a:lnTo>
                  <a:lnTo>
                    <a:pt x="374993" y="289703"/>
                  </a:lnTo>
                  <a:lnTo>
                    <a:pt x="382143" y="244475"/>
                  </a:lnTo>
                  <a:lnTo>
                    <a:pt x="374993" y="199246"/>
                  </a:lnTo>
                  <a:lnTo>
                    <a:pt x="355060" y="160047"/>
                  </a:lnTo>
                  <a:lnTo>
                    <a:pt x="324618" y="129187"/>
                  </a:lnTo>
                  <a:lnTo>
                    <a:pt x="285939" y="108977"/>
                  </a:lnTo>
                  <a:lnTo>
                    <a:pt x="241300" y="101726"/>
                  </a:lnTo>
                  <a:lnTo>
                    <a:pt x="196660" y="108977"/>
                  </a:lnTo>
                  <a:lnTo>
                    <a:pt x="157981" y="129187"/>
                  </a:lnTo>
                  <a:lnTo>
                    <a:pt x="127539" y="160047"/>
                  </a:lnTo>
                  <a:lnTo>
                    <a:pt x="107606" y="199246"/>
                  </a:lnTo>
                  <a:lnTo>
                    <a:pt x="100456" y="244475"/>
                  </a:lnTo>
                  <a:lnTo>
                    <a:pt x="107606" y="289703"/>
                  </a:lnTo>
                  <a:lnTo>
                    <a:pt x="127539" y="328902"/>
                  </a:lnTo>
                  <a:lnTo>
                    <a:pt x="157981" y="359762"/>
                  </a:lnTo>
                  <a:lnTo>
                    <a:pt x="196660" y="379972"/>
                  </a:lnTo>
                  <a:lnTo>
                    <a:pt x="241300" y="387223"/>
                  </a:lnTo>
                  <a:close/>
                </a:path>
              </a:pathLst>
            </a:custGeom>
            <a:ln w="1905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19567" y="3639947"/>
              <a:ext cx="285368" cy="29184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153275" y="2676525"/>
              <a:ext cx="2266950" cy="3124200"/>
            </a:xfrm>
            <a:custGeom>
              <a:avLst/>
              <a:gdLst/>
              <a:ahLst/>
              <a:cxnLst/>
              <a:rect l="l" t="t" r="r" b="b"/>
              <a:pathLst>
                <a:path w="2266950" h="3124200">
                  <a:moveTo>
                    <a:pt x="0" y="3124200"/>
                  </a:moveTo>
                  <a:lnTo>
                    <a:pt x="2266950" y="3124200"/>
                  </a:lnTo>
                  <a:lnTo>
                    <a:pt x="226695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9050">
              <a:solidFill>
                <a:srgbClr val="0078D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13650" y="2457450"/>
              <a:ext cx="1250950" cy="425450"/>
            </a:xfrm>
            <a:custGeom>
              <a:avLst/>
              <a:gdLst/>
              <a:ahLst/>
              <a:cxnLst/>
              <a:rect l="l" t="t" r="r" b="b"/>
              <a:pathLst>
                <a:path w="1250950" h="425450">
                  <a:moveTo>
                    <a:pt x="1250950" y="0"/>
                  </a:moveTo>
                  <a:lnTo>
                    <a:pt x="0" y="0"/>
                  </a:lnTo>
                  <a:lnTo>
                    <a:pt x="0" y="425450"/>
                  </a:lnTo>
                  <a:lnTo>
                    <a:pt x="1250950" y="425450"/>
                  </a:lnTo>
                  <a:lnTo>
                    <a:pt x="1250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434584" y="4325873"/>
            <a:ext cx="84645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1A1A1A"/>
                </a:solidFill>
                <a:latin typeface="Segoe UI Semibold"/>
                <a:cs typeface="Segoe UI Semibold"/>
              </a:rPr>
              <a:t>Hunting</a:t>
            </a:r>
            <a:endParaRPr sz="1750">
              <a:latin typeface="Segoe UI Semibold"/>
              <a:cs typeface="Segoe UI Semibol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40015" y="2538984"/>
            <a:ext cx="100012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Investigate</a:t>
            </a:r>
            <a:endParaRPr sz="1550">
              <a:latin typeface="Segoe UI Semibold"/>
              <a:cs typeface="Segoe UI Semibold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9588500" y="2457450"/>
            <a:ext cx="2292350" cy="3352800"/>
            <a:chOff x="9588500" y="2457450"/>
            <a:chExt cx="2292350" cy="3352800"/>
          </a:xfrm>
        </p:grpSpPr>
        <p:sp>
          <p:nvSpPr>
            <p:cNvPr id="56" name="object 56"/>
            <p:cNvSpPr/>
            <p:nvPr/>
          </p:nvSpPr>
          <p:spPr>
            <a:xfrm>
              <a:off x="9598025" y="2676525"/>
              <a:ext cx="2273300" cy="3124200"/>
            </a:xfrm>
            <a:custGeom>
              <a:avLst/>
              <a:gdLst/>
              <a:ahLst/>
              <a:cxnLst/>
              <a:rect l="l" t="t" r="r" b="b"/>
              <a:pathLst>
                <a:path w="2273300" h="3124200">
                  <a:moveTo>
                    <a:pt x="0" y="3124200"/>
                  </a:moveTo>
                  <a:lnTo>
                    <a:pt x="2273300" y="3124200"/>
                  </a:lnTo>
                  <a:lnTo>
                    <a:pt x="22733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9050">
              <a:solidFill>
                <a:srgbClr val="0078D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153650" y="2457450"/>
              <a:ext cx="1155700" cy="425450"/>
            </a:xfrm>
            <a:custGeom>
              <a:avLst/>
              <a:gdLst/>
              <a:ahLst/>
              <a:cxnLst/>
              <a:rect l="l" t="t" r="r" b="b"/>
              <a:pathLst>
                <a:path w="1155700" h="425450">
                  <a:moveTo>
                    <a:pt x="1155700" y="0"/>
                  </a:moveTo>
                  <a:lnTo>
                    <a:pt x="0" y="0"/>
                  </a:lnTo>
                  <a:lnTo>
                    <a:pt x="0" y="425450"/>
                  </a:lnTo>
                  <a:lnTo>
                    <a:pt x="1155700" y="425450"/>
                  </a:lnTo>
                  <a:lnTo>
                    <a:pt x="1155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330560" y="2538984"/>
            <a:ext cx="80454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Respond</a:t>
            </a:r>
            <a:endParaRPr sz="1550">
              <a:latin typeface="Segoe UI Semibold"/>
              <a:cs typeface="Segoe UI Semibold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14DB16-B518-6823-3FCE-CC05AED7484E}"/>
              </a:ext>
            </a:extLst>
          </p:cNvPr>
          <p:cNvSpPr txBox="1"/>
          <p:nvPr/>
        </p:nvSpPr>
        <p:spPr>
          <a:xfrm>
            <a:off x="304800" y="304800"/>
            <a:ext cx="1143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END TO END SOLUTION FOR SECURITY OPERATIONS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E1AFFD-39C5-E96E-5E96-72E0084421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422" y="2203179"/>
            <a:ext cx="11665004" cy="2857986"/>
            <a:chOff x="298422" y="2203179"/>
            <a:chExt cx="11665004" cy="285798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422" y="2203179"/>
              <a:ext cx="11665004" cy="28579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6800" y="2343086"/>
              <a:ext cx="5054600" cy="6858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" y="2349500"/>
              <a:ext cx="11252200" cy="2457450"/>
            </a:xfrm>
            <a:custGeom>
              <a:avLst/>
              <a:gdLst/>
              <a:ahLst/>
              <a:cxnLst/>
              <a:rect l="l" t="t" r="r" b="b"/>
              <a:pathLst>
                <a:path w="11252200" h="2457450">
                  <a:moveTo>
                    <a:pt x="1125220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11252200" y="2457450"/>
                  </a:lnTo>
                  <a:lnTo>
                    <a:pt x="11252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rgbClr val="2D90DB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9293" y="2646903"/>
              <a:ext cx="61056" cy="2466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17500" y="1390650"/>
            <a:ext cx="11607800" cy="5257812"/>
            <a:chOff x="317500" y="1390650"/>
            <a:chExt cx="11607800" cy="5257812"/>
          </a:xfrm>
        </p:grpSpPr>
        <p:sp>
          <p:nvSpPr>
            <p:cNvPr id="11" name="object 11"/>
            <p:cNvSpPr/>
            <p:nvPr/>
          </p:nvSpPr>
          <p:spPr>
            <a:xfrm>
              <a:off x="317500" y="1987550"/>
              <a:ext cx="11544300" cy="4552950"/>
            </a:xfrm>
            <a:custGeom>
              <a:avLst/>
              <a:gdLst/>
              <a:ahLst/>
              <a:cxnLst/>
              <a:rect l="l" t="t" r="r" b="b"/>
              <a:pathLst>
                <a:path w="11544300" h="4552950">
                  <a:moveTo>
                    <a:pt x="0" y="4552950"/>
                  </a:moveTo>
                  <a:lnTo>
                    <a:pt x="11544300" y="4552950"/>
                  </a:lnTo>
                  <a:lnTo>
                    <a:pt x="11544300" y="0"/>
                  </a:lnTo>
                  <a:lnTo>
                    <a:pt x="0" y="0"/>
                  </a:lnTo>
                  <a:lnTo>
                    <a:pt x="0" y="45529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300" y="1809750"/>
              <a:ext cx="3441700" cy="304800"/>
            </a:xfrm>
            <a:custGeom>
              <a:avLst/>
              <a:gdLst/>
              <a:ahLst/>
              <a:cxnLst/>
              <a:rect l="l" t="t" r="r" b="b"/>
              <a:pathLst>
                <a:path w="3441700" h="304800">
                  <a:moveTo>
                    <a:pt x="34417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441700" y="304800"/>
                  </a:lnTo>
                  <a:lnTo>
                    <a:pt x="3441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187" y="1864613"/>
              <a:ext cx="3287420" cy="1940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950" y="3181362"/>
              <a:ext cx="2266950" cy="3467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850" y="4102061"/>
              <a:ext cx="1854200" cy="116843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1500" y="3390900"/>
              <a:ext cx="1752600" cy="2952750"/>
            </a:xfrm>
            <a:custGeom>
              <a:avLst/>
              <a:gdLst/>
              <a:ahLst/>
              <a:cxnLst/>
              <a:rect l="l" t="t" r="r" b="b"/>
              <a:pathLst>
                <a:path w="1752600" h="2952750">
                  <a:moveTo>
                    <a:pt x="1752600" y="0"/>
                  </a:moveTo>
                  <a:lnTo>
                    <a:pt x="0" y="0"/>
                  </a:lnTo>
                  <a:lnTo>
                    <a:pt x="0" y="2952750"/>
                  </a:lnTo>
                  <a:lnTo>
                    <a:pt x="1752600" y="295275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200" y="3549650"/>
              <a:ext cx="349250" cy="361950"/>
            </a:xfrm>
            <a:custGeom>
              <a:avLst/>
              <a:gdLst/>
              <a:ahLst/>
              <a:cxnLst/>
              <a:rect l="l" t="t" r="r" b="b"/>
              <a:pathLst>
                <a:path w="349250" h="361950">
                  <a:moveTo>
                    <a:pt x="174625" y="0"/>
                  </a:moveTo>
                  <a:lnTo>
                    <a:pt x="128220" y="6464"/>
                  </a:lnTo>
                  <a:lnTo>
                    <a:pt x="86510" y="24708"/>
                  </a:lnTo>
                  <a:lnTo>
                    <a:pt x="51165" y="53006"/>
                  </a:lnTo>
                  <a:lnTo>
                    <a:pt x="23852" y="89633"/>
                  </a:lnTo>
                  <a:lnTo>
                    <a:pt x="6241" y="132864"/>
                  </a:lnTo>
                  <a:lnTo>
                    <a:pt x="0" y="180975"/>
                  </a:lnTo>
                  <a:lnTo>
                    <a:pt x="6241" y="229085"/>
                  </a:lnTo>
                  <a:lnTo>
                    <a:pt x="23852" y="272316"/>
                  </a:lnTo>
                  <a:lnTo>
                    <a:pt x="51165" y="308943"/>
                  </a:lnTo>
                  <a:lnTo>
                    <a:pt x="86510" y="337241"/>
                  </a:lnTo>
                  <a:lnTo>
                    <a:pt x="128220" y="355485"/>
                  </a:lnTo>
                  <a:lnTo>
                    <a:pt x="174625" y="361950"/>
                  </a:lnTo>
                  <a:lnTo>
                    <a:pt x="221029" y="355485"/>
                  </a:lnTo>
                  <a:lnTo>
                    <a:pt x="262739" y="337241"/>
                  </a:lnTo>
                  <a:lnTo>
                    <a:pt x="298084" y="308943"/>
                  </a:lnTo>
                  <a:lnTo>
                    <a:pt x="325397" y="272316"/>
                  </a:lnTo>
                  <a:lnTo>
                    <a:pt x="343008" y="229085"/>
                  </a:lnTo>
                  <a:lnTo>
                    <a:pt x="349250" y="180975"/>
                  </a:lnTo>
                  <a:lnTo>
                    <a:pt x="343008" y="132864"/>
                  </a:lnTo>
                  <a:lnTo>
                    <a:pt x="325397" y="89633"/>
                  </a:lnTo>
                  <a:lnTo>
                    <a:pt x="298084" y="53006"/>
                  </a:lnTo>
                  <a:lnTo>
                    <a:pt x="262739" y="24708"/>
                  </a:lnTo>
                  <a:lnTo>
                    <a:pt x="221029" y="6464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6350" y="3651250"/>
              <a:ext cx="234950" cy="158750"/>
            </a:xfrm>
            <a:custGeom>
              <a:avLst/>
              <a:gdLst/>
              <a:ahLst/>
              <a:cxnLst/>
              <a:rect l="l" t="t" r="r" b="b"/>
              <a:pathLst>
                <a:path w="234950" h="158750">
                  <a:moveTo>
                    <a:pt x="203581" y="111125"/>
                  </a:moveTo>
                  <a:lnTo>
                    <a:pt x="104020" y="111125"/>
                  </a:lnTo>
                  <a:lnTo>
                    <a:pt x="52895" y="111125"/>
                  </a:lnTo>
                  <a:lnTo>
                    <a:pt x="34059" y="111125"/>
                  </a:lnTo>
                  <a:lnTo>
                    <a:pt x="31368" y="111125"/>
                  </a:lnTo>
                  <a:lnTo>
                    <a:pt x="31368" y="46880"/>
                  </a:lnTo>
                  <a:lnTo>
                    <a:pt x="31368" y="13890"/>
                  </a:lnTo>
                  <a:lnTo>
                    <a:pt x="31368" y="1736"/>
                  </a:lnTo>
                  <a:lnTo>
                    <a:pt x="31368" y="0"/>
                  </a:lnTo>
                  <a:lnTo>
                    <a:pt x="130929" y="0"/>
                  </a:lnTo>
                  <a:lnTo>
                    <a:pt x="182054" y="0"/>
                  </a:lnTo>
                  <a:lnTo>
                    <a:pt x="200890" y="0"/>
                  </a:lnTo>
                  <a:lnTo>
                    <a:pt x="203581" y="0"/>
                  </a:lnTo>
                  <a:lnTo>
                    <a:pt x="203581" y="111125"/>
                  </a:lnTo>
                  <a:close/>
                </a:path>
                <a:path w="234950" h="158750">
                  <a:moveTo>
                    <a:pt x="0" y="150749"/>
                  </a:moveTo>
                  <a:lnTo>
                    <a:pt x="0" y="155194"/>
                  </a:lnTo>
                  <a:lnTo>
                    <a:pt x="3556" y="158750"/>
                  </a:lnTo>
                  <a:lnTo>
                    <a:pt x="7874" y="158750"/>
                  </a:lnTo>
                  <a:lnTo>
                    <a:pt x="134600" y="158750"/>
                  </a:lnTo>
                  <a:lnTo>
                    <a:pt x="199675" y="158750"/>
                  </a:lnTo>
                  <a:lnTo>
                    <a:pt x="223650" y="158750"/>
                  </a:lnTo>
                  <a:lnTo>
                    <a:pt x="227075" y="158750"/>
                  </a:lnTo>
                  <a:lnTo>
                    <a:pt x="231394" y="158750"/>
                  </a:lnTo>
                  <a:lnTo>
                    <a:pt x="234950" y="155194"/>
                  </a:lnTo>
                  <a:lnTo>
                    <a:pt x="234950" y="150749"/>
                  </a:lnTo>
                  <a:lnTo>
                    <a:pt x="234950" y="146176"/>
                  </a:lnTo>
                  <a:lnTo>
                    <a:pt x="233425" y="141858"/>
                  </a:lnTo>
                  <a:lnTo>
                    <a:pt x="231012" y="138811"/>
                  </a:lnTo>
                  <a:lnTo>
                    <a:pt x="215153" y="122805"/>
                  </a:lnTo>
                  <a:lnTo>
                    <a:pt x="207009" y="114585"/>
                  </a:lnTo>
                  <a:lnTo>
                    <a:pt x="204009" y="111557"/>
                  </a:lnTo>
                  <a:lnTo>
                    <a:pt x="203581" y="111125"/>
                  </a:lnTo>
                  <a:lnTo>
                    <a:pt x="104020" y="111125"/>
                  </a:lnTo>
                  <a:lnTo>
                    <a:pt x="52895" y="111125"/>
                  </a:lnTo>
                  <a:lnTo>
                    <a:pt x="34059" y="111125"/>
                  </a:lnTo>
                  <a:lnTo>
                    <a:pt x="31368" y="111125"/>
                  </a:lnTo>
                  <a:lnTo>
                    <a:pt x="15509" y="127130"/>
                  </a:lnTo>
                  <a:lnTo>
                    <a:pt x="0" y="146176"/>
                  </a:lnTo>
                  <a:lnTo>
                    <a:pt x="0" y="1507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4400" y="3181362"/>
              <a:ext cx="2266950" cy="3467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0300" y="4108450"/>
              <a:ext cx="1822450" cy="9969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393950" y="3390900"/>
              <a:ext cx="1752600" cy="2952750"/>
            </a:xfrm>
            <a:custGeom>
              <a:avLst/>
              <a:gdLst/>
              <a:ahLst/>
              <a:cxnLst/>
              <a:rect l="l" t="t" r="r" b="b"/>
              <a:pathLst>
                <a:path w="1752600" h="2952750">
                  <a:moveTo>
                    <a:pt x="1752600" y="0"/>
                  </a:moveTo>
                  <a:lnTo>
                    <a:pt x="0" y="0"/>
                  </a:lnTo>
                  <a:lnTo>
                    <a:pt x="0" y="2952750"/>
                  </a:lnTo>
                  <a:lnTo>
                    <a:pt x="1752600" y="295275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6100" y="3549650"/>
              <a:ext cx="355600" cy="361950"/>
            </a:xfrm>
            <a:custGeom>
              <a:avLst/>
              <a:gdLst/>
              <a:ahLst/>
              <a:cxnLst/>
              <a:rect l="l" t="t" r="r" b="b"/>
              <a:pathLst>
                <a:path w="355600" h="361950">
                  <a:moveTo>
                    <a:pt x="177800" y="0"/>
                  </a:moveTo>
                  <a:lnTo>
                    <a:pt x="130542" y="6464"/>
                  </a:lnTo>
                  <a:lnTo>
                    <a:pt x="88072" y="24708"/>
                  </a:lnTo>
                  <a:lnTo>
                    <a:pt x="52085" y="53006"/>
                  </a:lnTo>
                  <a:lnTo>
                    <a:pt x="24280" y="89633"/>
                  </a:lnTo>
                  <a:lnTo>
                    <a:pt x="6352" y="132864"/>
                  </a:lnTo>
                  <a:lnTo>
                    <a:pt x="0" y="180975"/>
                  </a:lnTo>
                  <a:lnTo>
                    <a:pt x="6352" y="229085"/>
                  </a:lnTo>
                  <a:lnTo>
                    <a:pt x="24280" y="272316"/>
                  </a:lnTo>
                  <a:lnTo>
                    <a:pt x="52085" y="308943"/>
                  </a:lnTo>
                  <a:lnTo>
                    <a:pt x="88072" y="337241"/>
                  </a:lnTo>
                  <a:lnTo>
                    <a:pt x="130542" y="355485"/>
                  </a:lnTo>
                  <a:lnTo>
                    <a:pt x="177800" y="361950"/>
                  </a:lnTo>
                  <a:lnTo>
                    <a:pt x="225057" y="355485"/>
                  </a:lnTo>
                  <a:lnTo>
                    <a:pt x="267527" y="337241"/>
                  </a:lnTo>
                  <a:lnTo>
                    <a:pt x="303514" y="308943"/>
                  </a:lnTo>
                  <a:lnTo>
                    <a:pt x="331319" y="272316"/>
                  </a:lnTo>
                  <a:lnTo>
                    <a:pt x="349247" y="229085"/>
                  </a:lnTo>
                  <a:lnTo>
                    <a:pt x="355600" y="180975"/>
                  </a:lnTo>
                  <a:lnTo>
                    <a:pt x="349247" y="132864"/>
                  </a:lnTo>
                  <a:lnTo>
                    <a:pt x="331319" y="89633"/>
                  </a:lnTo>
                  <a:lnTo>
                    <a:pt x="303514" y="53006"/>
                  </a:lnTo>
                  <a:lnTo>
                    <a:pt x="267527" y="24708"/>
                  </a:lnTo>
                  <a:lnTo>
                    <a:pt x="225057" y="6464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9600" y="3644900"/>
              <a:ext cx="222250" cy="1714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0500" y="3181362"/>
              <a:ext cx="2286000" cy="34671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29100" y="4102061"/>
              <a:ext cx="1841500" cy="116843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10050" y="3390900"/>
              <a:ext cx="1771650" cy="2952750"/>
            </a:xfrm>
            <a:custGeom>
              <a:avLst/>
              <a:gdLst/>
              <a:ahLst/>
              <a:cxnLst/>
              <a:rect l="l" t="t" r="r" b="b"/>
              <a:pathLst>
                <a:path w="1771650" h="2952750">
                  <a:moveTo>
                    <a:pt x="1771650" y="0"/>
                  </a:moveTo>
                  <a:lnTo>
                    <a:pt x="0" y="0"/>
                  </a:lnTo>
                  <a:lnTo>
                    <a:pt x="0" y="2952750"/>
                  </a:lnTo>
                  <a:lnTo>
                    <a:pt x="1771650" y="295275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857750" y="3549650"/>
              <a:ext cx="355600" cy="361950"/>
            </a:xfrm>
            <a:custGeom>
              <a:avLst/>
              <a:gdLst/>
              <a:ahLst/>
              <a:cxnLst/>
              <a:rect l="l" t="t" r="r" b="b"/>
              <a:pathLst>
                <a:path w="355600" h="361950">
                  <a:moveTo>
                    <a:pt x="177800" y="0"/>
                  </a:moveTo>
                  <a:lnTo>
                    <a:pt x="130542" y="6464"/>
                  </a:lnTo>
                  <a:lnTo>
                    <a:pt x="88072" y="24708"/>
                  </a:lnTo>
                  <a:lnTo>
                    <a:pt x="52085" y="53006"/>
                  </a:lnTo>
                  <a:lnTo>
                    <a:pt x="24280" y="89633"/>
                  </a:lnTo>
                  <a:lnTo>
                    <a:pt x="6352" y="132864"/>
                  </a:lnTo>
                  <a:lnTo>
                    <a:pt x="0" y="180975"/>
                  </a:lnTo>
                  <a:lnTo>
                    <a:pt x="6352" y="229085"/>
                  </a:lnTo>
                  <a:lnTo>
                    <a:pt x="24280" y="272316"/>
                  </a:lnTo>
                  <a:lnTo>
                    <a:pt x="52085" y="308943"/>
                  </a:lnTo>
                  <a:lnTo>
                    <a:pt x="88072" y="337241"/>
                  </a:lnTo>
                  <a:lnTo>
                    <a:pt x="130542" y="355485"/>
                  </a:lnTo>
                  <a:lnTo>
                    <a:pt x="177800" y="361950"/>
                  </a:lnTo>
                  <a:lnTo>
                    <a:pt x="225057" y="355485"/>
                  </a:lnTo>
                  <a:lnTo>
                    <a:pt x="267527" y="337241"/>
                  </a:lnTo>
                  <a:lnTo>
                    <a:pt x="303514" y="308943"/>
                  </a:lnTo>
                  <a:lnTo>
                    <a:pt x="331319" y="272316"/>
                  </a:lnTo>
                  <a:lnTo>
                    <a:pt x="349247" y="229085"/>
                  </a:lnTo>
                  <a:lnTo>
                    <a:pt x="355600" y="180975"/>
                  </a:lnTo>
                  <a:lnTo>
                    <a:pt x="349247" y="132864"/>
                  </a:lnTo>
                  <a:lnTo>
                    <a:pt x="331319" y="89633"/>
                  </a:lnTo>
                  <a:lnTo>
                    <a:pt x="303514" y="53006"/>
                  </a:lnTo>
                  <a:lnTo>
                    <a:pt x="267527" y="24708"/>
                  </a:lnTo>
                  <a:lnTo>
                    <a:pt x="225057" y="6464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3000" y="3632200"/>
              <a:ext cx="171450" cy="1968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2350" y="3181350"/>
              <a:ext cx="1631950" cy="15811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05700" y="3860736"/>
              <a:ext cx="1377950" cy="6477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581900" y="3390900"/>
              <a:ext cx="1117600" cy="1066800"/>
            </a:xfrm>
            <a:custGeom>
              <a:avLst/>
              <a:gdLst/>
              <a:ahLst/>
              <a:cxnLst/>
              <a:rect l="l" t="t" r="r" b="b"/>
              <a:pathLst>
                <a:path w="1117600" h="1066800">
                  <a:moveTo>
                    <a:pt x="1117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117600" y="106680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856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12075" y="4068826"/>
              <a:ext cx="865504" cy="12877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43850" y="3549650"/>
              <a:ext cx="349250" cy="361950"/>
            </a:xfrm>
            <a:custGeom>
              <a:avLst/>
              <a:gdLst/>
              <a:ahLst/>
              <a:cxnLst/>
              <a:rect l="l" t="t" r="r" b="b"/>
              <a:pathLst>
                <a:path w="349250" h="361950">
                  <a:moveTo>
                    <a:pt x="174625" y="0"/>
                  </a:moveTo>
                  <a:lnTo>
                    <a:pt x="128220" y="6464"/>
                  </a:lnTo>
                  <a:lnTo>
                    <a:pt x="86510" y="24708"/>
                  </a:lnTo>
                  <a:lnTo>
                    <a:pt x="51165" y="53006"/>
                  </a:lnTo>
                  <a:lnTo>
                    <a:pt x="23852" y="89633"/>
                  </a:lnTo>
                  <a:lnTo>
                    <a:pt x="6241" y="132864"/>
                  </a:lnTo>
                  <a:lnTo>
                    <a:pt x="0" y="180975"/>
                  </a:lnTo>
                  <a:lnTo>
                    <a:pt x="6241" y="229085"/>
                  </a:lnTo>
                  <a:lnTo>
                    <a:pt x="23852" y="272316"/>
                  </a:lnTo>
                  <a:lnTo>
                    <a:pt x="51165" y="308943"/>
                  </a:lnTo>
                  <a:lnTo>
                    <a:pt x="86510" y="337241"/>
                  </a:lnTo>
                  <a:lnTo>
                    <a:pt x="128220" y="355485"/>
                  </a:lnTo>
                  <a:lnTo>
                    <a:pt x="174625" y="361950"/>
                  </a:lnTo>
                  <a:lnTo>
                    <a:pt x="221029" y="355485"/>
                  </a:lnTo>
                  <a:lnTo>
                    <a:pt x="262739" y="337241"/>
                  </a:lnTo>
                  <a:lnTo>
                    <a:pt x="298084" y="308943"/>
                  </a:lnTo>
                  <a:lnTo>
                    <a:pt x="325397" y="272316"/>
                  </a:lnTo>
                  <a:lnTo>
                    <a:pt x="343008" y="229085"/>
                  </a:lnTo>
                  <a:lnTo>
                    <a:pt x="349250" y="180975"/>
                  </a:lnTo>
                  <a:lnTo>
                    <a:pt x="343008" y="132864"/>
                  </a:lnTo>
                  <a:lnTo>
                    <a:pt x="325397" y="89633"/>
                  </a:lnTo>
                  <a:lnTo>
                    <a:pt x="298084" y="53006"/>
                  </a:lnTo>
                  <a:lnTo>
                    <a:pt x="262739" y="24708"/>
                  </a:lnTo>
                  <a:lnTo>
                    <a:pt x="221029" y="6464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26400" y="3619500"/>
              <a:ext cx="196850" cy="203200"/>
            </a:xfrm>
            <a:custGeom>
              <a:avLst/>
              <a:gdLst/>
              <a:ahLst/>
              <a:cxnLst/>
              <a:rect l="l" t="t" r="r" b="b"/>
              <a:pathLst>
                <a:path w="196850" h="203200">
                  <a:moveTo>
                    <a:pt x="56260" y="203200"/>
                  </a:moveTo>
                  <a:lnTo>
                    <a:pt x="0" y="203200"/>
                  </a:lnTo>
                  <a:lnTo>
                    <a:pt x="0" y="145161"/>
                  </a:lnTo>
                  <a:lnTo>
                    <a:pt x="56260" y="145161"/>
                  </a:lnTo>
                  <a:lnTo>
                    <a:pt x="56260" y="203200"/>
                  </a:lnTo>
                </a:path>
                <a:path w="196850" h="203200">
                  <a:moveTo>
                    <a:pt x="196850" y="145161"/>
                  </a:moveTo>
                  <a:lnTo>
                    <a:pt x="140589" y="145161"/>
                  </a:lnTo>
                  <a:lnTo>
                    <a:pt x="140589" y="203200"/>
                  </a:lnTo>
                  <a:lnTo>
                    <a:pt x="196850" y="203200"/>
                  </a:lnTo>
                  <a:lnTo>
                    <a:pt x="196850" y="145161"/>
                  </a:lnTo>
                </a:path>
                <a:path w="196850" h="203200">
                  <a:moveTo>
                    <a:pt x="126619" y="0"/>
                  </a:moveTo>
                  <a:lnTo>
                    <a:pt x="70357" y="0"/>
                  </a:lnTo>
                  <a:lnTo>
                    <a:pt x="70357" y="58038"/>
                  </a:lnTo>
                  <a:lnTo>
                    <a:pt x="126619" y="58038"/>
                  </a:lnTo>
                  <a:lnTo>
                    <a:pt x="126619" y="0"/>
                  </a:lnTo>
                </a:path>
                <a:path w="196850" h="203200">
                  <a:moveTo>
                    <a:pt x="98425" y="58038"/>
                  </a:moveTo>
                  <a:lnTo>
                    <a:pt x="98425" y="101600"/>
                  </a:lnTo>
                </a:path>
                <a:path w="196850" h="203200">
                  <a:moveTo>
                    <a:pt x="168782" y="145161"/>
                  </a:moveTo>
                  <a:lnTo>
                    <a:pt x="168782" y="101600"/>
                  </a:lnTo>
                  <a:lnTo>
                    <a:pt x="28067" y="101600"/>
                  </a:lnTo>
                  <a:lnTo>
                    <a:pt x="28067" y="145161"/>
                  </a:lnTo>
                </a:path>
              </a:pathLst>
            </a:custGeom>
            <a:ln w="12700">
              <a:solidFill>
                <a:srgbClr val="856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53450" y="3175000"/>
              <a:ext cx="1631950" cy="15938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50300" y="3860800"/>
              <a:ext cx="1244638" cy="64135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63000" y="3384550"/>
              <a:ext cx="1117600" cy="1079500"/>
            </a:xfrm>
            <a:custGeom>
              <a:avLst/>
              <a:gdLst/>
              <a:ahLst/>
              <a:cxnLst/>
              <a:rect l="l" t="t" r="r" b="b"/>
              <a:pathLst>
                <a:path w="1117600" h="1079500">
                  <a:moveTo>
                    <a:pt x="1117600" y="0"/>
                  </a:moveTo>
                  <a:lnTo>
                    <a:pt x="0" y="0"/>
                  </a:lnTo>
                  <a:lnTo>
                    <a:pt x="0" y="1079500"/>
                  </a:lnTo>
                  <a:lnTo>
                    <a:pt x="1117600" y="107950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856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59468" y="4064126"/>
              <a:ext cx="726821" cy="12877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9144000" y="35496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6352" y="225057"/>
                  </a:lnTo>
                  <a:lnTo>
                    <a:pt x="24280" y="267527"/>
                  </a:lnTo>
                  <a:lnTo>
                    <a:pt x="52085" y="303514"/>
                  </a:lnTo>
                  <a:lnTo>
                    <a:pt x="88072" y="331319"/>
                  </a:lnTo>
                  <a:lnTo>
                    <a:pt x="130542" y="349247"/>
                  </a:lnTo>
                  <a:lnTo>
                    <a:pt x="177800" y="355600"/>
                  </a:lnTo>
                  <a:lnTo>
                    <a:pt x="225057" y="349247"/>
                  </a:lnTo>
                  <a:lnTo>
                    <a:pt x="267527" y="331319"/>
                  </a:lnTo>
                  <a:lnTo>
                    <a:pt x="303514" y="303514"/>
                  </a:lnTo>
                  <a:lnTo>
                    <a:pt x="331319" y="267527"/>
                  </a:lnTo>
                  <a:lnTo>
                    <a:pt x="349247" y="225057"/>
                  </a:lnTo>
                  <a:lnTo>
                    <a:pt x="355600" y="177800"/>
                  </a:lnTo>
                  <a:lnTo>
                    <a:pt x="349247" y="130542"/>
                  </a:lnTo>
                  <a:lnTo>
                    <a:pt x="331319" y="88072"/>
                  </a:lnTo>
                  <a:lnTo>
                    <a:pt x="303514" y="52085"/>
                  </a:lnTo>
                  <a:lnTo>
                    <a:pt x="267527" y="24280"/>
                  </a:lnTo>
                  <a:lnTo>
                    <a:pt x="225057" y="6352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32900" y="3632200"/>
              <a:ext cx="184150" cy="184150"/>
            </a:xfrm>
            <a:custGeom>
              <a:avLst/>
              <a:gdLst/>
              <a:ahLst/>
              <a:cxnLst/>
              <a:rect l="l" t="t" r="r" b="b"/>
              <a:pathLst>
                <a:path w="184150" h="184150">
                  <a:moveTo>
                    <a:pt x="184150" y="184150"/>
                  </a:moveTo>
                  <a:lnTo>
                    <a:pt x="105282" y="184150"/>
                  </a:lnTo>
                  <a:lnTo>
                    <a:pt x="105282" y="0"/>
                  </a:lnTo>
                  <a:lnTo>
                    <a:pt x="184150" y="0"/>
                  </a:lnTo>
                  <a:lnTo>
                    <a:pt x="184150" y="184150"/>
                  </a:lnTo>
                </a:path>
                <a:path w="184150" h="184150">
                  <a:moveTo>
                    <a:pt x="78867" y="51688"/>
                  </a:moveTo>
                  <a:lnTo>
                    <a:pt x="0" y="51688"/>
                  </a:lnTo>
                  <a:lnTo>
                    <a:pt x="0" y="184150"/>
                  </a:lnTo>
                  <a:lnTo>
                    <a:pt x="78867" y="184150"/>
                  </a:lnTo>
                  <a:lnTo>
                    <a:pt x="78867" y="51688"/>
                  </a:lnTo>
                </a:path>
                <a:path w="184150" h="184150">
                  <a:moveTo>
                    <a:pt x="43560" y="184150"/>
                  </a:moveTo>
                  <a:lnTo>
                    <a:pt x="43560" y="152019"/>
                  </a:lnTo>
                  <a:lnTo>
                    <a:pt x="33781" y="152019"/>
                  </a:lnTo>
                  <a:lnTo>
                    <a:pt x="33781" y="184150"/>
                  </a:lnTo>
                </a:path>
                <a:path w="184150" h="184150">
                  <a:moveTo>
                    <a:pt x="148844" y="184150"/>
                  </a:moveTo>
                  <a:lnTo>
                    <a:pt x="148844" y="152019"/>
                  </a:lnTo>
                  <a:lnTo>
                    <a:pt x="139065" y="152019"/>
                  </a:lnTo>
                  <a:lnTo>
                    <a:pt x="139065" y="184150"/>
                  </a:lnTo>
                </a:path>
                <a:path w="184150" h="184150">
                  <a:moveTo>
                    <a:pt x="134493" y="24764"/>
                  </a:moveTo>
                  <a:lnTo>
                    <a:pt x="134493" y="21717"/>
                  </a:lnTo>
                  <a:lnTo>
                    <a:pt x="129285" y="21717"/>
                  </a:lnTo>
                  <a:lnTo>
                    <a:pt x="129285" y="28448"/>
                  </a:lnTo>
                  <a:lnTo>
                    <a:pt x="134493" y="28448"/>
                  </a:lnTo>
                  <a:lnTo>
                    <a:pt x="134493" y="24764"/>
                  </a:lnTo>
                </a:path>
                <a:path w="184150" h="184150">
                  <a:moveTo>
                    <a:pt x="160908" y="24764"/>
                  </a:moveTo>
                  <a:lnTo>
                    <a:pt x="160908" y="21717"/>
                  </a:lnTo>
                  <a:lnTo>
                    <a:pt x="154813" y="21717"/>
                  </a:lnTo>
                  <a:lnTo>
                    <a:pt x="154813" y="28448"/>
                  </a:lnTo>
                  <a:lnTo>
                    <a:pt x="160908" y="28448"/>
                  </a:lnTo>
                  <a:lnTo>
                    <a:pt x="160908" y="24764"/>
                  </a:lnTo>
                </a:path>
                <a:path w="184150" h="184150">
                  <a:moveTo>
                    <a:pt x="134493" y="77088"/>
                  </a:moveTo>
                  <a:lnTo>
                    <a:pt x="134493" y="74168"/>
                  </a:lnTo>
                  <a:lnTo>
                    <a:pt x="129285" y="74168"/>
                  </a:lnTo>
                  <a:lnTo>
                    <a:pt x="129285" y="80137"/>
                  </a:lnTo>
                  <a:lnTo>
                    <a:pt x="134493" y="80137"/>
                  </a:lnTo>
                  <a:lnTo>
                    <a:pt x="134493" y="77088"/>
                  </a:lnTo>
                </a:path>
                <a:path w="184150" h="184150">
                  <a:moveTo>
                    <a:pt x="160908" y="77088"/>
                  </a:moveTo>
                  <a:lnTo>
                    <a:pt x="160908" y="74168"/>
                  </a:lnTo>
                  <a:lnTo>
                    <a:pt x="154813" y="74168"/>
                  </a:lnTo>
                  <a:lnTo>
                    <a:pt x="154813" y="80137"/>
                  </a:lnTo>
                  <a:lnTo>
                    <a:pt x="160908" y="80137"/>
                  </a:lnTo>
                  <a:lnTo>
                    <a:pt x="160908" y="77088"/>
                  </a:lnTo>
                </a:path>
                <a:path w="184150" h="184150">
                  <a:moveTo>
                    <a:pt x="134493" y="102616"/>
                  </a:moveTo>
                  <a:lnTo>
                    <a:pt x="134493" y="100330"/>
                  </a:lnTo>
                  <a:lnTo>
                    <a:pt x="129285" y="100330"/>
                  </a:lnTo>
                  <a:lnTo>
                    <a:pt x="129285" y="106299"/>
                  </a:lnTo>
                  <a:lnTo>
                    <a:pt x="134493" y="106299"/>
                  </a:lnTo>
                  <a:lnTo>
                    <a:pt x="134493" y="102616"/>
                  </a:lnTo>
                </a:path>
                <a:path w="184150" h="184150">
                  <a:moveTo>
                    <a:pt x="160908" y="102616"/>
                  </a:moveTo>
                  <a:lnTo>
                    <a:pt x="160908" y="100330"/>
                  </a:lnTo>
                  <a:lnTo>
                    <a:pt x="154813" y="100330"/>
                  </a:lnTo>
                  <a:lnTo>
                    <a:pt x="154813" y="106299"/>
                  </a:lnTo>
                  <a:lnTo>
                    <a:pt x="160908" y="106299"/>
                  </a:lnTo>
                  <a:lnTo>
                    <a:pt x="160908" y="102616"/>
                  </a:lnTo>
                </a:path>
                <a:path w="184150" h="184150">
                  <a:moveTo>
                    <a:pt x="134493" y="128777"/>
                  </a:moveTo>
                  <a:lnTo>
                    <a:pt x="134493" y="126492"/>
                  </a:lnTo>
                  <a:lnTo>
                    <a:pt x="129285" y="126492"/>
                  </a:lnTo>
                  <a:lnTo>
                    <a:pt x="129285" y="132461"/>
                  </a:lnTo>
                  <a:lnTo>
                    <a:pt x="134493" y="132461"/>
                  </a:lnTo>
                  <a:lnTo>
                    <a:pt x="134493" y="128777"/>
                  </a:lnTo>
                </a:path>
                <a:path w="184150" h="184150">
                  <a:moveTo>
                    <a:pt x="160908" y="128777"/>
                  </a:moveTo>
                  <a:lnTo>
                    <a:pt x="160908" y="126492"/>
                  </a:lnTo>
                  <a:lnTo>
                    <a:pt x="154813" y="126492"/>
                  </a:lnTo>
                  <a:lnTo>
                    <a:pt x="154813" y="132461"/>
                  </a:lnTo>
                  <a:lnTo>
                    <a:pt x="160908" y="132461"/>
                  </a:lnTo>
                  <a:lnTo>
                    <a:pt x="160908" y="128777"/>
                  </a:lnTo>
                </a:path>
                <a:path w="184150" h="184150">
                  <a:moveTo>
                    <a:pt x="134493" y="50926"/>
                  </a:moveTo>
                  <a:lnTo>
                    <a:pt x="134493" y="47879"/>
                  </a:lnTo>
                  <a:lnTo>
                    <a:pt x="129285" y="47879"/>
                  </a:lnTo>
                  <a:lnTo>
                    <a:pt x="129285" y="54610"/>
                  </a:lnTo>
                  <a:lnTo>
                    <a:pt x="134493" y="54610"/>
                  </a:lnTo>
                  <a:lnTo>
                    <a:pt x="134493" y="50926"/>
                  </a:lnTo>
                </a:path>
                <a:path w="184150" h="184150">
                  <a:moveTo>
                    <a:pt x="160908" y="50926"/>
                  </a:moveTo>
                  <a:lnTo>
                    <a:pt x="160908" y="47879"/>
                  </a:lnTo>
                  <a:lnTo>
                    <a:pt x="154813" y="47879"/>
                  </a:lnTo>
                  <a:lnTo>
                    <a:pt x="154813" y="54610"/>
                  </a:lnTo>
                  <a:lnTo>
                    <a:pt x="160908" y="54610"/>
                  </a:lnTo>
                  <a:lnTo>
                    <a:pt x="160908" y="50926"/>
                  </a:lnTo>
                </a:path>
                <a:path w="184150" h="184150">
                  <a:moveTo>
                    <a:pt x="29336" y="77850"/>
                  </a:moveTo>
                  <a:lnTo>
                    <a:pt x="29336" y="74802"/>
                  </a:lnTo>
                  <a:lnTo>
                    <a:pt x="23241" y="74802"/>
                  </a:lnTo>
                  <a:lnTo>
                    <a:pt x="23241" y="80899"/>
                  </a:lnTo>
                  <a:lnTo>
                    <a:pt x="29336" y="80899"/>
                  </a:lnTo>
                  <a:lnTo>
                    <a:pt x="29336" y="77850"/>
                  </a:lnTo>
                </a:path>
                <a:path w="184150" h="184150">
                  <a:moveTo>
                    <a:pt x="55625" y="77850"/>
                  </a:moveTo>
                  <a:lnTo>
                    <a:pt x="55625" y="74802"/>
                  </a:lnTo>
                  <a:lnTo>
                    <a:pt x="49656" y="74802"/>
                  </a:lnTo>
                  <a:lnTo>
                    <a:pt x="49656" y="80899"/>
                  </a:lnTo>
                  <a:lnTo>
                    <a:pt x="55625" y="80899"/>
                  </a:lnTo>
                  <a:lnTo>
                    <a:pt x="55625" y="77850"/>
                  </a:lnTo>
                </a:path>
                <a:path w="184150" h="184150">
                  <a:moveTo>
                    <a:pt x="29336" y="131063"/>
                  </a:moveTo>
                  <a:lnTo>
                    <a:pt x="29336" y="128016"/>
                  </a:lnTo>
                  <a:lnTo>
                    <a:pt x="23241" y="128016"/>
                  </a:lnTo>
                  <a:lnTo>
                    <a:pt x="23241" y="133985"/>
                  </a:lnTo>
                  <a:lnTo>
                    <a:pt x="29336" y="133985"/>
                  </a:lnTo>
                  <a:lnTo>
                    <a:pt x="29336" y="131063"/>
                  </a:lnTo>
                </a:path>
                <a:path w="184150" h="184150">
                  <a:moveTo>
                    <a:pt x="55625" y="131063"/>
                  </a:moveTo>
                  <a:lnTo>
                    <a:pt x="55625" y="128016"/>
                  </a:lnTo>
                  <a:lnTo>
                    <a:pt x="49656" y="128016"/>
                  </a:lnTo>
                  <a:lnTo>
                    <a:pt x="49656" y="133985"/>
                  </a:lnTo>
                  <a:lnTo>
                    <a:pt x="55625" y="133985"/>
                  </a:lnTo>
                  <a:lnTo>
                    <a:pt x="55625" y="131063"/>
                  </a:lnTo>
                </a:path>
                <a:path w="184150" h="184150">
                  <a:moveTo>
                    <a:pt x="29336" y="104775"/>
                  </a:moveTo>
                  <a:lnTo>
                    <a:pt x="29336" y="101092"/>
                  </a:lnTo>
                  <a:lnTo>
                    <a:pt x="23241" y="101092"/>
                  </a:lnTo>
                  <a:lnTo>
                    <a:pt x="23241" y="107823"/>
                  </a:lnTo>
                  <a:lnTo>
                    <a:pt x="29336" y="107823"/>
                  </a:lnTo>
                  <a:lnTo>
                    <a:pt x="29336" y="104775"/>
                  </a:lnTo>
                </a:path>
                <a:path w="184150" h="184150">
                  <a:moveTo>
                    <a:pt x="55625" y="104775"/>
                  </a:moveTo>
                  <a:lnTo>
                    <a:pt x="55625" y="101092"/>
                  </a:lnTo>
                  <a:lnTo>
                    <a:pt x="49656" y="101092"/>
                  </a:lnTo>
                  <a:lnTo>
                    <a:pt x="49656" y="107823"/>
                  </a:lnTo>
                  <a:lnTo>
                    <a:pt x="55625" y="107823"/>
                  </a:lnTo>
                  <a:lnTo>
                    <a:pt x="55625" y="104775"/>
                  </a:lnTo>
                </a:path>
              </a:pathLst>
            </a:custGeom>
            <a:ln w="12700">
              <a:solidFill>
                <a:srgbClr val="856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48750" y="1390650"/>
              <a:ext cx="2876550" cy="16764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45600" y="1612900"/>
              <a:ext cx="2197100" cy="9207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169400" y="1511300"/>
              <a:ext cx="2540000" cy="1336675"/>
            </a:xfrm>
            <a:custGeom>
              <a:avLst/>
              <a:gdLst/>
              <a:ahLst/>
              <a:cxnLst/>
              <a:rect l="l" t="t" r="r" b="b"/>
              <a:pathLst>
                <a:path w="2540000" h="1336675">
                  <a:moveTo>
                    <a:pt x="254000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423291" y="1009650"/>
                  </a:lnTo>
                  <a:lnTo>
                    <a:pt x="46100" y="1336166"/>
                  </a:lnTo>
                  <a:lnTo>
                    <a:pt x="1058291" y="1009650"/>
                  </a:lnTo>
                  <a:lnTo>
                    <a:pt x="2540000" y="1009650"/>
                  </a:lnTo>
                  <a:lnTo>
                    <a:pt x="254000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68028" y="1727834"/>
              <a:ext cx="729488" cy="15290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61296" y="2016251"/>
              <a:ext cx="43942" cy="4394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09277" y="1966848"/>
              <a:ext cx="1516379" cy="16370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706609" y="2178304"/>
              <a:ext cx="1381252" cy="13385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361296" y="2225802"/>
              <a:ext cx="43942" cy="4394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35650" y="3181362"/>
              <a:ext cx="1987550" cy="34671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59500" y="4108450"/>
              <a:ext cx="1339850" cy="97155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045200" y="3390900"/>
              <a:ext cx="1473200" cy="2952750"/>
            </a:xfrm>
            <a:custGeom>
              <a:avLst/>
              <a:gdLst/>
              <a:ahLst/>
              <a:cxnLst/>
              <a:rect l="l" t="t" r="r" b="b"/>
              <a:pathLst>
                <a:path w="1473200" h="2952750">
                  <a:moveTo>
                    <a:pt x="1473200" y="0"/>
                  </a:moveTo>
                  <a:lnTo>
                    <a:pt x="0" y="0"/>
                  </a:lnTo>
                  <a:lnTo>
                    <a:pt x="0" y="2952750"/>
                  </a:lnTo>
                  <a:lnTo>
                    <a:pt x="1473200" y="2952750"/>
                  </a:lnTo>
                  <a:lnTo>
                    <a:pt x="147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572250" y="3549650"/>
              <a:ext cx="355600" cy="361950"/>
            </a:xfrm>
            <a:custGeom>
              <a:avLst/>
              <a:gdLst/>
              <a:ahLst/>
              <a:cxnLst/>
              <a:rect l="l" t="t" r="r" b="b"/>
              <a:pathLst>
                <a:path w="355600" h="361950">
                  <a:moveTo>
                    <a:pt x="177800" y="0"/>
                  </a:moveTo>
                  <a:lnTo>
                    <a:pt x="130542" y="6464"/>
                  </a:lnTo>
                  <a:lnTo>
                    <a:pt x="88072" y="24708"/>
                  </a:lnTo>
                  <a:lnTo>
                    <a:pt x="52085" y="53006"/>
                  </a:lnTo>
                  <a:lnTo>
                    <a:pt x="24280" y="89633"/>
                  </a:lnTo>
                  <a:lnTo>
                    <a:pt x="6352" y="132864"/>
                  </a:lnTo>
                  <a:lnTo>
                    <a:pt x="0" y="180975"/>
                  </a:lnTo>
                  <a:lnTo>
                    <a:pt x="6352" y="229085"/>
                  </a:lnTo>
                  <a:lnTo>
                    <a:pt x="24280" y="272316"/>
                  </a:lnTo>
                  <a:lnTo>
                    <a:pt x="52085" y="308943"/>
                  </a:lnTo>
                  <a:lnTo>
                    <a:pt x="88072" y="337241"/>
                  </a:lnTo>
                  <a:lnTo>
                    <a:pt x="130542" y="355485"/>
                  </a:lnTo>
                  <a:lnTo>
                    <a:pt x="177800" y="361950"/>
                  </a:lnTo>
                  <a:lnTo>
                    <a:pt x="225057" y="355485"/>
                  </a:lnTo>
                  <a:lnTo>
                    <a:pt x="267527" y="337241"/>
                  </a:lnTo>
                  <a:lnTo>
                    <a:pt x="303514" y="308943"/>
                  </a:lnTo>
                  <a:lnTo>
                    <a:pt x="331319" y="272316"/>
                  </a:lnTo>
                  <a:lnTo>
                    <a:pt x="349247" y="229085"/>
                  </a:lnTo>
                  <a:lnTo>
                    <a:pt x="355600" y="180975"/>
                  </a:lnTo>
                  <a:lnTo>
                    <a:pt x="349247" y="132864"/>
                  </a:lnTo>
                  <a:lnTo>
                    <a:pt x="331319" y="89633"/>
                  </a:lnTo>
                  <a:lnTo>
                    <a:pt x="303514" y="53006"/>
                  </a:lnTo>
                  <a:lnTo>
                    <a:pt x="267527" y="24708"/>
                  </a:lnTo>
                  <a:lnTo>
                    <a:pt x="225057" y="6464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35750" y="3638550"/>
              <a:ext cx="228600" cy="17145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52500" y="5156200"/>
              <a:ext cx="6534150" cy="120653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0150" y="5308600"/>
              <a:ext cx="3714750" cy="95885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073150" y="5276850"/>
              <a:ext cx="6197600" cy="869950"/>
            </a:xfrm>
            <a:custGeom>
              <a:avLst/>
              <a:gdLst/>
              <a:ahLst/>
              <a:cxnLst/>
              <a:rect l="l" t="t" r="r" b="b"/>
              <a:pathLst>
                <a:path w="6197600" h="869950">
                  <a:moveTo>
                    <a:pt x="61976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0" y="384810"/>
                  </a:lnTo>
                  <a:lnTo>
                    <a:pt x="0" y="869950"/>
                  </a:lnTo>
                  <a:lnTo>
                    <a:pt x="6197600" y="869950"/>
                  </a:lnTo>
                  <a:lnTo>
                    <a:pt x="6197600" y="384810"/>
                  </a:lnTo>
                  <a:lnTo>
                    <a:pt x="6197600" y="361950"/>
                  </a:lnTo>
                  <a:lnTo>
                    <a:pt x="619760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23086" y="5424423"/>
              <a:ext cx="558038" cy="19712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16227" y="5712764"/>
              <a:ext cx="44068" cy="4401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16227" y="5922314"/>
              <a:ext cx="44068" cy="4401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41780" y="5665368"/>
              <a:ext cx="1412113" cy="17345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41780" y="5875007"/>
              <a:ext cx="3151379" cy="17336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740900" y="3175000"/>
              <a:ext cx="1295400" cy="159385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975850" y="3860800"/>
              <a:ext cx="838250" cy="64135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9950450" y="3384550"/>
              <a:ext cx="781050" cy="1079500"/>
            </a:xfrm>
            <a:custGeom>
              <a:avLst/>
              <a:gdLst/>
              <a:ahLst/>
              <a:cxnLst/>
              <a:rect l="l" t="t" r="r" b="b"/>
              <a:pathLst>
                <a:path w="781050" h="1079500">
                  <a:moveTo>
                    <a:pt x="781050" y="0"/>
                  </a:moveTo>
                  <a:lnTo>
                    <a:pt x="0" y="0"/>
                  </a:lnTo>
                  <a:lnTo>
                    <a:pt x="0" y="1079500"/>
                  </a:lnTo>
                  <a:lnTo>
                    <a:pt x="781050" y="1079500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856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181208" y="4066251"/>
              <a:ext cx="235331" cy="12449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422635" y="4064126"/>
              <a:ext cx="85471" cy="12877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0160000" y="3549650"/>
              <a:ext cx="361950" cy="355600"/>
            </a:xfrm>
            <a:custGeom>
              <a:avLst/>
              <a:gdLst/>
              <a:ahLst/>
              <a:cxnLst/>
              <a:rect l="l" t="t" r="r" b="b"/>
              <a:pathLst>
                <a:path w="361950" h="355600">
                  <a:moveTo>
                    <a:pt x="180975" y="0"/>
                  </a:moveTo>
                  <a:lnTo>
                    <a:pt x="132864" y="6352"/>
                  </a:lnTo>
                  <a:lnTo>
                    <a:pt x="89633" y="24280"/>
                  </a:lnTo>
                  <a:lnTo>
                    <a:pt x="53006" y="52085"/>
                  </a:lnTo>
                  <a:lnTo>
                    <a:pt x="24708" y="88072"/>
                  </a:lnTo>
                  <a:lnTo>
                    <a:pt x="6464" y="130542"/>
                  </a:lnTo>
                  <a:lnTo>
                    <a:pt x="0" y="177800"/>
                  </a:lnTo>
                  <a:lnTo>
                    <a:pt x="6464" y="225057"/>
                  </a:lnTo>
                  <a:lnTo>
                    <a:pt x="24708" y="267527"/>
                  </a:lnTo>
                  <a:lnTo>
                    <a:pt x="53006" y="303514"/>
                  </a:lnTo>
                  <a:lnTo>
                    <a:pt x="89633" y="331319"/>
                  </a:lnTo>
                  <a:lnTo>
                    <a:pt x="132864" y="349247"/>
                  </a:lnTo>
                  <a:lnTo>
                    <a:pt x="180975" y="355600"/>
                  </a:lnTo>
                  <a:lnTo>
                    <a:pt x="229085" y="349247"/>
                  </a:lnTo>
                  <a:lnTo>
                    <a:pt x="272316" y="331319"/>
                  </a:lnTo>
                  <a:lnTo>
                    <a:pt x="308943" y="303514"/>
                  </a:lnTo>
                  <a:lnTo>
                    <a:pt x="337241" y="267527"/>
                  </a:lnTo>
                  <a:lnTo>
                    <a:pt x="355485" y="225057"/>
                  </a:lnTo>
                  <a:lnTo>
                    <a:pt x="361950" y="177800"/>
                  </a:lnTo>
                  <a:lnTo>
                    <a:pt x="355485" y="130542"/>
                  </a:lnTo>
                  <a:lnTo>
                    <a:pt x="337241" y="88072"/>
                  </a:lnTo>
                  <a:lnTo>
                    <a:pt x="308943" y="52085"/>
                  </a:lnTo>
                  <a:lnTo>
                    <a:pt x="272316" y="24280"/>
                  </a:lnTo>
                  <a:lnTo>
                    <a:pt x="229085" y="6352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229850" y="3644900"/>
              <a:ext cx="222250" cy="13970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591800" y="3181350"/>
              <a:ext cx="1308100" cy="158115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706100" y="3860736"/>
              <a:ext cx="1092238" cy="64776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0801350" y="3390900"/>
              <a:ext cx="793750" cy="1066800"/>
            </a:xfrm>
            <a:custGeom>
              <a:avLst/>
              <a:gdLst/>
              <a:ahLst/>
              <a:cxnLst/>
              <a:rect l="l" t="t" r="r" b="b"/>
              <a:pathLst>
                <a:path w="793750" h="1066800">
                  <a:moveTo>
                    <a:pt x="79375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93750" y="1066800"/>
                  </a:lnTo>
                  <a:lnTo>
                    <a:pt x="793750" y="0"/>
                  </a:lnTo>
                  <a:close/>
                </a:path>
              </a:pathLst>
            </a:custGeom>
            <a:solidFill>
              <a:srgbClr val="856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915522" y="4068826"/>
              <a:ext cx="575818" cy="128778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1010900" y="3549650"/>
              <a:ext cx="349250" cy="361950"/>
            </a:xfrm>
            <a:custGeom>
              <a:avLst/>
              <a:gdLst/>
              <a:ahLst/>
              <a:cxnLst/>
              <a:rect l="l" t="t" r="r" b="b"/>
              <a:pathLst>
                <a:path w="349250" h="361950">
                  <a:moveTo>
                    <a:pt x="174625" y="0"/>
                  </a:moveTo>
                  <a:lnTo>
                    <a:pt x="128220" y="6464"/>
                  </a:lnTo>
                  <a:lnTo>
                    <a:pt x="86510" y="24708"/>
                  </a:lnTo>
                  <a:lnTo>
                    <a:pt x="51165" y="53006"/>
                  </a:lnTo>
                  <a:lnTo>
                    <a:pt x="23852" y="89633"/>
                  </a:lnTo>
                  <a:lnTo>
                    <a:pt x="6241" y="132864"/>
                  </a:lnTo>
                  <a:lnTo>
                    <a:pt x="0" y="180975"/>
                  </a:lnTo>
                  <a:lnTo>
                    <a:pt x="6241" y="229085"/>
                  </a:lnTo>
                  <a:lnTo>
                    <a:pt x="23852" y="272316"/>
                  </a:lnTo>
                  <a:lnTo>
                    <a:pt x="51165" y="308943"/>
                  </a:lnTo>
                  <a:lnTo>
                    <a:pt x="86510" y="337241"/>
                  </a:lnTo>
                  <a:lnTo>
                    <a:pt x="128220" y="355485"/>
                  </a:lnTo>
                  <a:lnTo>
                    <a:pt x="174625" y="361950"/>
                  </a:lnTo>
                  <a:lnTo>
                    <a:pt x="221029" y="355485"/>
                  </a:lnTo>
                  <a:lnTo>
                    <a:pt x="262739" y="337241"/>
                  </a:lnTo>
                  <a:lnTo>
                    <a:pt x="298084" y="308943"/>
                  </a:lnTo>
                  <a:lnTo>
                    <a:pt x="325397" y="272316"/>
                  </a:lnTo>
                  <a:lnTo>
                    <a:pt x="343008" y="229085"/>
                  </a:lnTo>
                  <a:lnTo>
                    <a:pt x="349250" y="180975"/>
                  </a:lnTo>
                  <a:lnTo>
                    <a:pt x="343008" y="132864"/>
                  </a:lnTo>
                  <a:lnTo>
                    <a:pt x="325397" y="89633"/>
                  </a:lnTo>
                  <a:lnTo>
                    <a:pt x="298084" y="53006"/>
                  </a:lnTo>
                  <a:lnTo>
                    <a:pt x="262739" y="24708"/>
                  </a:lnTo>
                  <a:lnTo>
                    <a:pt x="221029" y="6464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093450" y="3721099"/>
              <a:ext cx="196850" cy="50800"/>
            </a:xfrm>
            <a:custGeom>
              <a:avLst/>
              <a:gdLst/>
              <a:ahLst/>
              <a:cxnLst/>
              <a:rect l="l" t="t" r="r" b="b"/>
              <a:pathLst>
                <a:path w="196850" h="50800">
                  <a:moveTo>
                    <a:pt x="44450" y="25400"/>
                  </a:moveTo>
                  <a:lnTo>
                    <a:pt x="42697" y="15544"/>
                  </a:lnTo>
                  <a:lnTo>
                    <a:pt x="37947" y="7467"/>
                  </a:lnTo>
                  <a:lnTo>
                    <a:pt x="30886" y="2006"/>
                  </a:lnTo>
                  <a:lnTo>
                    <a:pt x="22225" y="0"/>
                  </a:lnTo>
                  <a:lnTo>
                    <a:pt x="13550" y="2006"/>
                  </a:lnTo>
                  <a:lnTo>
                    <a:pt x="6489" y="7467"/>
                  </a:lnTo>
                  <a:lnTo>
                    <a:pt x="1739" y="15544"/>
                  </a:lnTo>
                  <a:lnTo>
                    <a:pt x="0" y="25400"/>
                  </a:lnTo>
                  <a:lnTo>
                    <a:pt x="1739" y="35267"/>
                  </a:lnTo>
                  <a:lnTo>
                    <a:pt x="6489" y="43345"/>
                  </a:lnTo>
                  <a:lnTo>
                    <a:pt x="13550" y="48806"/>
                  </a:lnTo>
                  <a:lnTo>
                    <a:pt x="22225" y="50800"/>
                  </a:lnTo>
                  <a:lnTo>
                    <a:pt x="30886" y="48806"/>
                  </a:lnTo>
                  <a:lnTo>
                    <a:pt x="37947" y="43345"/>
                  </a:lnTo>
                  <a:lnTo>
                    <a:pt x="42697" y="35267"/>
                  </a:lnTo>
                  <a:lnTo>
                    <a:pt x="44450" y="25400"/>
                  </a:lnTo>
                  <a:close/>
                </a:path>
                <a:path w="196850" h="50800">
                  <a:moveTo>
                    <a:pt x="120650" y="25400"/>
                  </a:moveTo>
                  <a:lnTo>
                    <a:pt x="118897" y="15544"/>
                  </a:lnTo>
                  <a:lnTo>
                    <a:pt x="114147" y="7467"/>
                  </a:lnTo>
                  <a:lnTo>
                    <a:pt x="107086" y="2006"/>
                  </a:lnTo>
                  <a:lnTo>
                    <a:pt x="98425" y="0"/>
                  </a:lnTo>
                  <a:lnTo>
                    <a:pt x="89750" y="2006"/>
                  </a:lnTo>
                  <a:lnTo>
                    <a:pt x="82689" y="7467"/>
                  </a:lnTo>
                  <a:lnTo>
                    <a:pt x="77939" y="15544"/>
                  </a:lnTo>
                  <a:lnTo>
                    <a:pt x="76200" y="25400"/>
                  </a:lnTo>
                  <a:lnTo>
                    <a:pt x="77939" y="35267"/>
                  </a:lnTo>
                  <a:lnTo>
                    <a:pt x="82689" y="43345"/>
                  </a:lnTo>
                  <a:lnTo>
                    <a:pt x="89750" y="48806"/>
                  </a:lnTo>
                  <a:lnTo>
                    <a:pt x="98425" y="50800"/>
                  </a:lnTo>
                  <a:lnTo>
                    <a:pt x="107086" y="48806"/>
                  </a:lnTo>
                  <a:lnTo>
                    <a:pt x="114147" y="43345"/>
                  </a:lnTo>
                  <a:lnTo>
                    <a:pt x="118897" y="35267"/>
                  </a:lnTo>
                  <a:lnTo>
                    <a:pt x="120650" y="25400"/>
                  </a:lnTo>
                  <a:close/>
                </a:path>
                <a:path w="196850" h="50800">
                  <a:moveTo>
                    <a:pt x="196850" y="25400"/>
                  </a:moveTo>
                  <a:lnTo>
                    <a:pt x="194843" y="15544"/>
                  </a:lnTo>
                  <a:lnTo>
                    <a:pt x="189382" y="7467"/>
                  </a:lnTo>
                  <a:lnTo>
                    <a:pt x="181305" y="2006"/>
                  </a:lnTo>
                  <a:lnTo>
                    <a:pt x="171450" y="0"/>
                  </a:lnTo>
                  <a:lnTo>
                    <a:pt x="161582" y="2006"/>
                  </a:lnTo>
                  <a:lnTo>
                    <a:pt x="153504" y="7467"/>
                  </a:lnTo>
                  <a:lnTo>
                    <a:pt x="148043" y="15544"/>
                  </a:lnTo>
                  <a:lnTo>
                    <a:pt x="146050" y="25400"/>
                  </a:lnTo>
                  <a:lnTo>
                    <a:pt x="148043" y="35267"/>
                  </a:lnTo>
                  <a:lnTo>
                    <a:pt x="153504" y="43345"/>
                  </a:lnTo>
                  <a:lnTo>
                    <a:pt x="161582" y="48806"/>
                  </a:lnTo>
                  <a:lnTo>
                    <a:pt x="171450" y="50800"/>
                  </a:lnTo>
                  <a:lnTo>
                    <a:pt x="181305" y="48806"/>
                  </a:lnTo>
                  <a:lnTo>
                    <a:pt x="189382" y="43345"/>
                  </a:lnTo>
                  <a:lnTo>
                    <a:pt x="194843" y="35267"/>
                  </a:lnTo>
                  <a:lnTo>
                    <a:pt x="196850" y="25400"/>
                  </a:lnTo>
                  <a:close/>
                </a:path>
              </a:pathLst>
            </a:custGeom>
            <a:solidFill>
              <a:srgbClr val="856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58100" y="4102049"/>
              <a:ext cx="3937000" cy="87635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096250" y="4146499"/>
              <a:ext cx="3079750" cy="82555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867650" y="4311650"/>
              <a:ext cx="3422650" cy="361950"/>
            </a:xfrm>
            <a:custGeom>
              <a:avLst/>
              <a:gdLst/>
              <a:ahLst/>
              <a:cxnLst/>
              <a:rect l="l" t="t" r="r" b="b"/>
              <a:pathLst>
                <a:path w="3422650" h="361950">
                  <a:moveTo>
                    <a:pt x="34226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422650" y="361950"/>
                  </a:lnTo>
                  <a:lnTo>
                    <a:pt x="34226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300593" y="4353560"/>
              <a:ext cx="2569082" cy="137921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399653" y="4525010"/>
              <a:ext cx="2355977" cy="137921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568450" y="3733800"/>
              <a:ext cx="3292475" cy="0"/>
            </a:xfrm>
            <a:custGeom>
              <a:avLst/>
              <a:gdLst/>
              <a:ahLst/>
              <a:cxnLst/>
              <a:rect l="l" t="t" r="r" b="b"/>
              <a:pathLst>
                <a:path w="3292475">
                  <a:moveTo>
                    <a:pt x="0" y="0"/>
                  </a:moveTo>
                  <a:lnTo>
                    <a:pt x="1518412" y="0"/>
                  </a:lnTo>
                </a:path>
                <a:path w="3292475">
                  <a:moveTo>
                    <a:pt x="1873250" y="0"/>
                  </a:moveTo>
                  <a:lnTo>
                    <a:pt x="3291966" y="0"/>
                  </a:lnTo>
                </a:path>
              </a:pathLst>
            </a:custGeom>
            <a:ln w="38100">
              <a:solidFill>
                <a:srgbClr val="007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DB9AEFE-7A20-F4F1-FD56-5306724685DD}"/>
              </a:ext>
            </a:extLst>
          </p:cNvPr>
          <p:cNvSpPr txBox="1"/>
          <p:nvPr/>
        </p:nvSpPr>
        <p:spPr>
          <a:xfrm>
            <a:off x="152400" y="304800"/>
            <a:ext cx="1120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SENTINEL AND MICROSOSFT SECURITY SUITE</a:t>
            </a:r>
          </a:p>
        </p:txBody>
      </p:sp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561E17A4-E444-150F-66E4-6C3D1B65C80B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9" r="25750"/>
          <a:stretch/>
        </p:blipFill>
        <p:spPr>
          <a:xfrm>
            <a:off x="533400" y="2438400"/>
            <a:ext cx="537593" cy="6232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685FA6D-8990-8C10-F0CF-A2DDEA33E704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14400" y="2971800"/>
            <a:ext cx="321697" cy="32169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B40EF15-596E-9544-525B-6B0D64BEFB32}"/>
              </a:ext>
            </a:extLst>
          </p:cNvPr>
          <p:cNvSpPr txBox="1"/>
          <p:nvPr/>
        </p:nvSpPr>
        <p:spPr>
          <a:xfrm>
            <a:off x="3962400" y="2362200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CLOUD NATIVE SIEM + SOAR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B51BF7-29D5-D473-D0DE-9E0289DE743F}"/>
              </a:ext>
            </a:extLst>
          </p:cNvPr>
          <p:cNvSpPr txBox="1"/>
          <p:nvPr/>
        </p:nvSpPr>
        <p:spPr>
          <a:xfrm>
            <a:off x="1371600" y="2514600"/>
            <a:ext cx="175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MICROSOFT 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SENTINEL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8A9642-5D1A-7BDF-BD35-9D579A660580}"/>
              </a:ext>
            </a:extLst>
          </p:cNvPr>
          <p:cNvSpPr txBox="1"/>
          <p:nvPr/>
        </p:nvSpPr>
        <p:spPr>
          <a:xfrm>
            <a:off x="2819400" y="2743200"/>
            <a:ext cx="533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BUILT ON AZURE MONITOR, LOGIC APPS &amp; MICOROSFT UEBA/ML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C5AB326-73C9-0D0C-97B2-E983E1C8D86B}"/>
              </a:ext>
            </a:extLst>
          </p:cNvPr>
          <p:cNvSpPr txBox="1"/>
          <p:nvPr/>
        </p:nvSpPr>
        <p:spPr>
          <a:xfrm>
            <a:off x="4724400" y="4038600"/>
            <a:ext cx="76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SAAS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E8956C-4F7E-178E-8072-1A40C976E997}"/>
              </a:ext>
            </a:extLst>
          </p:cNvPr>
          <p:cNvSpPr txBox="1"/>
          <p:nvPr/>
        </p:nvSpPr>
        <p:spPr>
          <a:xfrm>
            <a:off x="2819400" y="4038600"/>
            <a:ext cx="114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IDENTITY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10F055-27E7-73F4-5C48-98FB6806B60E}"/>
              </a:ext>
            </a:extLst>
          </p:cNvPr>
          <p:cNvSpPr txBox="1"/>
          <p:nvPr/>
        </p:nvSpPr>
        <p:spPr>
          <a:xfrm>
            <a:off x="914400" y="4038600"/>
            <a:ext cx="14478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ENDPOINT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3B0DD45-CC6D-25C2-FD43-77A89139D410}"/>
              </a:ext>
            </a:extLst>
          </p:cNvPr>
          <p:cNvSpPr txBox="1"/>
          <p:nvPr/>
        </p:nvSpPr>
        <p:spPr>
          <a:xfrm>
            <a:off x="6400800" y="4038600"/>
            <a:ext cx="76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AZURE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29956C-8297-DA1F-53CE-E3225B5C0B00}"/>
              </a:ext>
            </a:extLst>
          </p:cNvPr>
          <p:cNvSpPr txBox="1"/>
          <p:nvPr/>
        </p:nvSpPr>
        <p:spPr>
          <a:xfrm>
            <a:off x="609600" y="4419600"/>
            <a:ext cx="167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MICRSOFT DEFENDER FOR 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ENDPOINT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360CF9-CD13-E99A-2694-DBD47B4F1640}"/>
              </a:ext>
            </a:extLst>
          </p:cNvPr>
          <p:cNvSpPr txBox="1"/>
          <p:nvPr/>
        </p:nvSpPr>
        <p:spPr>
          <a:xfrm>
            <a:off x="4267200" y="4343400"/>
            <a:ext cx="167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MICRSOFT DEFENDER FOR 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OFFICE 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AND 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CLOUD APPS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17DD5B-DA7B-5008-ED8A-3AA7B49DF94B}"/>
              </a:ext>
            </a:extLst>
          </p:cNvPr>
          <p:cNvSpPr txBox="1"/>
          <p:nvPr/>
        </p:nvSpPr>
        <p:spPr>
          <a:xfrm>
            <a:off x="2438400" y="4419600"/>
            <a:ext cx="167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MICRSOFT DEFENDER FOR 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IDENTITY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FCC7C7-382B-E108-CB60-D7626F22D806}"/>
              </a:ext>
            </a:extLst>
          </p:cNvPr>
          <p:cNvSpPr txBox="1"/>
          <p:nvPr/>
        </p:nvSpPr>
        <p:spPr>
          <a:xfrm>
            <a:off x="5943600" y="4318337"/>
            <a:ext cx="167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MICRSOFT DEFENDER FOR 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CLOUD</a:t>
            </a:r>
            <a:endParaRPr lang="en-US" sz="12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4243F-E98F-310E-EBF8-F58689E34F29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1430000" y="6492794"/>
            <a:ext cx="762000" cy="3960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974BE5-0520-90D0-2A8A-909FCFA7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66800"/>
            <a:ext cx="50768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E53A1-592A-B5BC-FA95-C59FF45A2846}"/>
              </a:ext>
            </a:extLst>
          </p:cNvPr>
          <p:cNvSpPr txBox="1"/>
          <p:nvPr/>
        </p:nvSpPr>
        <p:spPr>
          <a:xfrm>
            <a:off x="152400" y="304800"/>
            <a:ext cx="1120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MICROSOSFT SENTINEL</a:t>
            </a:r>
          </a:p>
        </p:txBody>
      </p:sp>
    </p:spTree>
    <p:extLst>
      <p:ext uri="{BB962C8B-B14F-4D97-AF65-F5344CB8AC3E}">
        <p14:creationId xmlns:p14="http://schemas.microsoft.com/office/powerpoint/2010/main" val="271562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8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342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Aharoni</vt:lpstr>
      <vt:lpstr>Arial</vt:lpstr>
      <vt:lpstr>Calibri</vt:lpstr>
      <vt:lpstr>Graphik Meetup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brainer Advantages</vt:lpstr>
      <vt:lpstr>PowerPoint Presentation</vt:lpstr>
      <vt:lpstr>PowerPoint Presentation</vt:lpstr>
      <vt:lpstr>PowerPoint Presentation</vt:lpstr>
      <vt:lpstr>Collection</vt:lpstr>
      <vt:lpstr>Collect security data at cloud scale from any source</vt:lpstr>
      <vt:lpstr>PowerPoint Presentation</vt:lpstr>
      <vt:lpstr>DIVE INTO WORKBOOKS</vt:lpstr>
      <vt:lpstr>PowerPoint Presentation</vt:lpstr>
      <vt:lpstr>PowerPoint Presentation</vt:lpstr>
      <vt:lpstr>PowerPoint Presentation</vt:lpstr>
      <vt:lpstr>PowerPoint Presentation</vt:lpstr>
      <vt:lpstr>DEMO</vt:lpstr>
      <vt:lpstr>Questions 🤔</vt:lpstr>
      <vt:lpstr>THANK YOU 🙏</vt:lpstr>
      <vt:lpstr>NEXT SESSION 🤔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Sentinel Level 100 Customer Presentation</dc:title>
  <dc:creator>Adwait Joshi (AJ)</dc:creator>
  <cp:keywords>Features; Microsoft Azure Marketing</cp:keywords>
  <cp:lastModifiedBy>Samik Roy</cp:lastModifiedBy>
  <cp:revision>15</cp:revision>
  <dcterms:created xsi:type="dcterms:W3CDTF">2023-04-07T18:51:44Z</dcterms:created>
  <dcterms:modified xsi:type="dcterms:W3CDTF">2023-04-12T14:47:21Z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2023-04-07T00:00:00Z</vt:filetime>
  </property>
</Properties>
</file>