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66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A6E63-9275-4002-B419-7E77A4E9421D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925FFD-857C-47C2-A3F5-6EF8F3B395E4}">
      <dgm:prSet/>
      <dgm:spPr/>
      <dgm:t>
        <a:bodyPr/>
        <a:lstStyle/>
        <a:p>
          <a:r>
            <a:rPr lang="en-US"/>
            <a:t>Get Data</a:t>
          </a:r>
        </a:p>
      </dgm:t>
    </dgm:pt>
    <dgm:pt modelId="{D4267DFC-D2C1-439F-902F-C90CBE458813}" type="parTrans" cxnId="{DEBD15FA-4A6A-45C3-BC6A-791E4EF00478}">
      <dgm:prSet/>
      <dgm:spPr/>
      <dgm:t>
        <a:bodyPr/>
        <a:lstStyle/>
        <a:p>
          <a:endParaRPr lang="en-US"/>
        </a:p>
      </dgm:t>
    </dgm:pt>
    <dgm:pt modelId="{6B09DB8A-7C4C-4A00-94EB-AFAA2C477DE9}" type="sibTrans" cxnId="{DEBD15FA-4A6A-45C3-BC6A-791E4EF00478}">
      <dgm:prSet/>
      <dgm:spPr/>
      <dgm:t>
        <a:bodyPr/>
        <a:lstStyle/>
        <a:p>
          <a:endParaRPr lang="en-US"/>
        </a:p>
      </dgm:t>
    </dgm:pt>
    <dgm:pt modelId="{098E9FD6-B85D-4CD4-8FE9-4BDF410B84A0}">
      <dgm:prSet/>
      <dgm:spPr/>
      <dgm:t>
        <a:bodyPr/>
        <a:lstStyle/>
        <a:p>
          <a:r>
            <a:rPr lang="en-US"/>
            <a:t>Apply Visual</a:t>
          </a:r>
        </a:p>
      </dgm:t>
    </dgm:pt>
    <dgm:pt modelId="{FA8E5915-F61E-46DD-9C71-D2924B71693A}" type="parTrans" cxnId="{D20763D2-7420-48CC-BDB9-DC0B752E3CF9}">
      <dgm:prSet/>
      <dgm:spPr/>
      <dgm:t>
        <a:bodyPr/>
        <a:lstStyle/>
        <a:p>
          <a:endParaRPr lang="en-US"/>
        </a:p>
      </dgm:t>
    </dgm:pt>
    <dgm:pt modelId="{60D29964-7F4D-4637-9705-8B256D53D9A3}" type="sibTrans" cxnId="{D20763D2-7420-48CC-BDB9-DC0B752E3CF9}">
      <dgm:prSet/>
      <dgm:spPr/>
      <dgm:t>
        <a:bodyPr/>
        <a:lstStyle/>
        <a:p>
          <a:endParaRPr lang="en-US"/>
        </a:p>
      </dgm:t>
    </dgm:pt>
    <dgm:pt modelId="{10E4A352-5D5D-497B-B19F-D8DCCF35AB73}">
      <dgm:prSet/>
      <dgm:spPr/>
      <dgm:t>
        <a:bodyPr/>
        <a:lstStyle/>
        <a:p>
          <a:r>
            <a:rPr lang="en-US"/>
            <a:t>Build Story</a:t>
          </a:r>
        </a:p>
      </dgm:t>
    </dgm:pt>
    <dgm:pt modelId="{14857605-C6F6-423D-9C10-096176804F74}" type="parTrans" cxnId="{B1CF95CF-4319-47B0-AAB6-44B0EBAE6CD4}">
      <dgm:prSet/>
      <dgm:spPr/>
      <dgm:t>
        <a:bodyPr/>
        <a:lstStyle/>
        <a:p>
          <a:endParaRPr lang="en-US"/>
        </a:p>
      </dgm:t>
    </dgm:pt>
    <dgm:pt modelId="{40CB93F4-7733-4B80-B826-87735FF47FCE}" type="sibTrans" cxnId="{B1CF95CF-4319-47B0-AAB6-44B0EBAE6CD4}">
      <dgm:prSet/>
      <dgm:spPr/>
      <dgm:t>
        <a:bodyPr/>
        <a:lstStyle/>
        <a:p>
          <a:endParaRPr lang="en-US"/>
        </a:p>
      </dgm:t>
    </dgm:pt>
    <dgm:pt modelId="{83709E0A-7FB9-4760-B734-448F6DB92626}">
      <dgm:prSet/>
      <dgm:spPr/>
      <dgm:t>
        <a:bodyPr/>
        <a:lstStyle/>
        <a:p>
          <a:r>
            <a:rPr lang="en-US"/>
            <a:t>QnA</a:t>
          </a:r>
        </a:p>
      </dgm:t>
    </dgm:pt>
    <dgm:pt modelId="{0AD9A305-7009-49FB-ACB6-73BFD02ED80B}" type="parTrans" cxnId="{4E961A10-5582-40AF-958E-BCC026403D2F}">
      <dgm:prSet/>
      <dgm:spPr/>
      <dgm:t>
        <a:bodyPr/>
        <a:lstStyle/>
        <a:p>
          <a:endParaRPr lang="en-US"/>
        </a:p>
      </dgm:t>
    </dgm:pt>
    <dgm:pt modelId="{7359865E-1B82-4E55-99E3-708A3EE2E539}" type="sibTrans" cxnId="{4E961A10-5582-40AF-958E-BCC026403D2F}">
      <dgm:prSet/>
      <dgm:spPr/>
      <dgm:t>
        <a:bodyPr/>
        <a:lstStyle/>
        <a:p>
          <a:endParaRPr lang="en-US"/>
        </a:p>
      </dgm:t>
    </dgm:pt>
    <dgm:pt modelId="{E5F62EAA-A8FA-4E76-8147-7A9EC80B6F57}" type="pres">
      <dgm:prSet presAssocID="{65CA6E63-9275-4002-B419-7E77A4E9421D}" presName="Name0" presStyleCnt="0">
        <dgm:presLayoutVars>
          <dgm:chMax/>
          <dgm:chPref/>
          <dgm:dir/>
          <dgm:animLvl val="lvl"/>
        </dgm:presLayoutVars>
      </dgm:prSet>
      <dgm:spPr/>
    </dgm:pt>
    <dgm:pt modelId="{C70ACF3C-5C35-4DA0-BEC5-68DC239AB5DE}" type="pres">
      <dgm:prSet presAssocID="{57925FFD-857C-47C2-A3F5-6EF8F3B395E4}" presName="composite" presStyleCnt="0"/>
      <dgm:spPr/>
    </dgm:pt>
    <dgm:pt modelId="{1FF1EBA1-0180-4335-AC55-95EE6EBC9F58}" type="pres">
      <dgm:prSet presAssocID="{57925FFD-857C-47C2-A3F5-6EF8F3B395E4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17232D88-1ECE-42B1-9C5B-19716B54EC6A}" type="pres">
      <dgm:prSet presAssocID="{57925FFD-857C-47C2-A3F5-6EF8F3B395E4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B980D8D-F7FF-4E2C-A77D-9371C929702D}" type="pres">
      <dgm:prSet presAssocID="{57925FFD-857C-47C2-A3F5-6EF8F3B395E4}" presName="BalanceSpacing" presStyleCnt="0"/>
      <dgm:spPr/>
    </dgm:pt>
    <dgm:pt modelId="{259B18BC-2A6E-4FA3-A295-2694A2043EC0}" type="pres">
      <dgm:prSet presAssocID="{57925FFD-857C-47C2-A3F5-6EF8F3B395E4}" presName="BalanceSpacing1" presStyleCnt="0"/>
      <dgm:spPr/>
    </dgm:pt>
    <dgm:pt modelId="{42E821B9-F08A-4E69-A5C6-B54FC89612EA}" type="pres">
      <dgm:prSet presAssocID="{6B09DB8A-7C4C-4A00-94EB-AFAA2C477DE9}" presName="Accent1Text" presStyleLbl="node1" presStyleIdx="1" presStyleCnt="8"/>
      <dgm:spPr/>
    </dgm:pt>
    <dgm:pt modelId="{D3BCE6EF-C18D-4922-B945-12AA6BE8D030}" type="pres">
      <dgm:prSet presAssocID="{6B09DB8A-7C4C-4A00-94EB-AFAA2C477DE9}" presName="spaceBetweenRectangles" presStyleCnt="0"/>
      <dgm:spPr/>
    </dgm:pt>
    <dgm:pt modelId="{559F0E61-2A84-4A0F-8552-5CE8716600F9}" type="pres">
      <dgm:prSet presAssocID="{098E9FD6-B85D-4CD4-8FE9-4BDF410B84A0}" presName="composite" presStyleCnt="0"/>
      <dgm:spPr/>
    </dgm:pt>
    <dgm:pt modelId="{0CE33AD4-D77A-44A1-A98D-575CBC658B05}" type="pres">
      <dgm:prSet presAssocID="{098E9FD6-B85D-4CD4-8FE9-4BDF410B84A0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060A5DD8-B296-46AE-914D-D5522DD26B08}" type="pres">
      <dgm:prSet presAssocID="{098E9FD6-B85D-4CD4-8FE9-4BDF410B84A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F6E2345-58C2-4750-82F3-60CFA00BE9C1}" type="pres">
      <dgm:prSet presAssocID="{098E9FD6-B85D-4CD4-8FE9-4BDF410B84A0}" presName="BalanceSpacing" presStyleCnt="0"/>
      <dgm:spPr/>
    </dgm:pt>
    <dgm:pt modelId="{06650508-F299-488C-B1C2-B3E1C18B7CA8}" type="pres">
      <dgm:prSet presAssocID="{098E9FD6-B85D-4CD4-8FE9-4BDF410B84A0}" presName="BalanceSpacing1" presStyleCnt="0"/>
      <dgm:spPr/>
    </dgm:pt>
    <dgm:pt modelId="{D1BCF6DE-EFCF-40AB-A2DE-E47A9147BCFA}" type="pres">
      <dgm:prSet presAssocID="{60D29964-7F4D-4637-9705-8B256D53D9A3}" presName="Accent1Text" presStyleLbl="node1" presStyleIdx="3" presStyleCnt="8"/>
      <dgm:spPr/>
    </dgm:pt>
    <dgm:pt modelId="{DBD0FF4D-C9D1-48F8-9C2E-2D792FBC2901}" type="pres">
      <dgm:prSet presAssocID="{60D29964-7F4D-4637-9705-8B256D53D9A3}" presName="spaceBetweenRectangles" presStyleCnt="0"/>
      <dgm:spPr/>
    </dgm:pt>
    <dgm:pt modelId="{9CA99B2C-877F-460B-BB35-CEB670CD8B05}" type="pres">
      <dgm:prSet presAssocID="{10E4A352-5D5D-497B-B19F-D8DCCF35AB73}" presName="composite" presStyleCnt="0"/>
      <dgm:spPr/>
    </dgm:pt>
    <dgm:pt modelId="{BA000D09-DEC8-4143-BD40-E91134B1B763}" type="pres">
      <dgm:prSet presAssocID="{10E4A352-5D5D-497B-B19F-D8DCCF35AB73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FB30523-D09C-4543-A0CD-4663DC61FBD1}" type="pres">
      <dgm:prSet presAssocID="{10E4A352-5D5D-497B-B19F-D8DCCF35AB73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2352334-CC38-4FBB-9781-D39E332DCCA7}" type="pres">
      <dgm:prSet presAssocID="{10E4A352-5D5D-497B-B19F-D8DCCF35AB73}" presName="BalanceSpacing" presStyleCnt="0"/>
      <dgm:spPr/>
    </dgm:pt>
    <dgm:pt modelId="{F86925B6-D355-45E0-83AC-C8324557638C}" type="pres">
      <dgm:prSet presAssocID="{10E4A352-5D5D-497B-B19F-D8DCCF35AB73}" presName="BalanceSpacing1" presStyleCnt="0"/>
      <dgm:spPr/>
    </dgm:pt>
    <dgm:pt modelId="{7512B44E-B9E2-44A3-888E-61FB795C76CD}" type="pres">
      <dgm:prSet presAssocID="{40CB93F4-7733-4B80-B826-87735FF47FCE}" presName="Accent1Text" presStyleLbl="node1" presStyleIdx="5" presStyleCnt="8"/>
      <dgm:spPr/>
    </dgm:pt>
    <dgm:pt modelId="{B0648115-C94F-4345-9EC6-019FA4031700}" type="pres">
      <dgm:prSet presAssocID="{40CB93F4-7733-4B80-B826-87735FF47FCE}" presName="spaceBetweenRectangles" presStyleCnt="0"/>
      <dgm:spPr/>
    </dgm:pt>
    <dgm:pt modelId="{62DF4A1B-81B8-49DC-878A-62606B064B74}" type="pres">
      <dgm:prSet presAssocID="{83709E0A-7FB9-4760-B734-448F6DB92626}" presName="composite" presStyleCnt="0"/>
      <dgm:spPr/>
    </dgm:pt>
    <dgm:pt modelId="{BC5099F1-BEAA-4B22-98A3-24B3567A2723}" type="pres">
      <dgm:prSet presAssocID="{83709E0A-7FB9-4760-B734-448F6DB9262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65AAFC1F-077A-4C25-8615-6CB6B54D11ED}" type="pres">
      <dgm:prSet presAssocID="{83709E0A-7FB9-4760-B734-448F6DB9262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08438A7-9E34-46A3-A6F8-E3C4B734D879}" type="pres">
      <dgm:prSet presAssocID="{83709E0A-7FB9-4760-B734-448F6DB92626}" presName="BalanceSpacing" presStyleCnt="0"/>
      <dgm:spPr/>
    </dgm:pt>
    <dgm:pt modelId="{F1EB60E7-5571-458E-92B2-31DC2DAA9EE7}" type="pres">
      <dgm:prSet presAssocID="{83709E0A-7FB9-4760-B734-448F6DB92626}" presName="BalanceSpacing1" presStyleCnt="0"/>
      <dgm:spPr/>
    </dgm:pt>
    <dgm:pt modelId="{EC3EEFE5-D15F-46C8-B9D6-798C5785ED4F}" type="pres">
      <dgm:prSet presAssocID="{7359865E-1B82-4E55-99E3-708A3EE2E539}" presName="Accent1Text" presStyleLbl="node1" presStyleIdx="7" presStyleCnt="8"/>
      <dgm:spPr/>
    </dgm:pt>
  </dgm:ptLst>
  <dgm:cxnLst>
    <dgm:cxn modelId="{96372408-314B-4979-B979-8AFE24F13649}" type="presOf" srcId="{65CA6E63-9275-4002-B419-7E77A4E9421D}" destId="{E5F62EAA-A8FA-4E76-8147-7A9EC80B6F57}" srcOrd="0" destOrd="0" presId="urn:microsoft.com/office/officeart/2008/layout/AlternatingHexagons"/>
    <dgm:cxn modelId="{4E961A10-5582-40AF-958E-BCC026403D2F}" srcId="{65CA6E63-9275-4002-B419-7E77A4E9421D}" destId="{83709E0A-7FB9-4760-B734-448F6DB92626}" srcOrd="3" destOrd="0" parTransId="{0AD9A305-7009-49FB-ACB6-73BFD02ED80B}" sibTransId="{7359865E-1B82-4E55-99E3-708A3EE2E539}"/>
    <dgm:cxn modelId="{7073FD21-FC30-49A9-A25E-39210E2A84DC}" type="presOf" srcId="{6B09DB8A-7C4C-4A00-94EB-AFAA2C477DE9}" destId="{42E821B9-F08A-4E69-A5C6-B54FC89612EA}" srcOrd="0" destOrd="0" presId="urn:microsoft.com/office/officeart/2008/layout/AlternatingHexagons"/>
    <dgm:cxn modelId="{1CF34532-5187-482D-90B6-B3D943FC5521}" type="presOf" srcId="{098E9FD6-B85D-4CD4-8FE9-4BDF410B84A0}" destId="{0CE33AD4-D77A-44A1-A98D-575CBC658B05}" srcOrd="0" destOrd="0" presId="urn:microsoft.com/office/officeart/2008/layout/AlternatingHexagons"/>
    <dgm:cxn modelId="{8E64FC49-51B8-4B81-8E7D-53B57C3E7030}" type="presOf" srcId="{7359865E-1B82-4E55-99E3-708A3EE2E539}" destId="{EC3EEFE5-D15F-46C8-B9D6-798C5785ED4F}" srcOrd="0" destOrd="0" presId="urn:microsoft.com/office/officeart/2008/layout/AlternatingHexagons"/>
    <dgm:cxn modelId="{9C8B658F-592D-4718-826F-141EBA58D4DB}" type="presOf" srcId="{60D29964-7F4D-4637-9705-8B256D53D9A3}" destId="{D1BCF6DE-EFCF-40AB-A2DE-E47A9147BCFA}" srcOrd="0" destOrd="0" presId="urn:microsoft.com/office/officeart/2008/layout/AlternatingHexagons"/>
    <dgm:cxn modelId="{7B5CA09B-BB13-4A24-9C0D-64B728A6CE32}" type="presOf" srcId="{40CB93F4-7733-4B80-B826-87735FF47FCE}" destId="{7512B44E-B9E2-44A3-888E-61FB795C76CD}" srcOrd="0" destOrd="0" presId="urn:microsoft.com/office/officeart/2008/layout/AlternatingHexagons"/>
    <dgm:cxn modelId="{38F32B9C-226A-48B0-89F0-54821758D524}" type="presOf" srcId="{57925FFD-857C-47C2-A3F5-6EF8F3B395E4}" destId="{1FF1EBA1-0180-4335-AC55-95EE6EBC9F58}" srcOrd="0" destOrd="0" presId="urn:microsoft.com/office/officeart/2008/layout/AlternatingHexagons"/>
    <dgm:cxn modelId="{245482C8-C7EF-4B56-9665-1E789A9FA966}" type="presOf" srcId="{10E4A352-5D5D-497B-B19F-D8DCCF35AB73}" destId="{BA000D09-DEC8-4143-BD40-E91134B1B763}" srcOrd="0" destOrd="0" presId="urn:microsoft.com/office/officeart/2008/layout/AlternatingHexagons"/>
    <dgm:cxn modelId="{B1CF95CF-4319-47B0-AAB6-44B0EBAE6CD4}" srcId="{65CA6E63-9275-4002-B419-7E77A4E9421D}" destId="{10E4A352-5D5D-497B-B19F-D8DCCF35AB73}" srcOrd="2" destOrd="0" parTransId="{14857605-C6F6-423D-9C10-096176804F74}" sibTransId="{40CB93F4-7733-4B80-B826-87735FF47FCE}"/>
    <dgm:cxn modelId="{D20763D2-7420-48CC-BDB9-DC0B752E3CF9}" srcId="{65CA6E63-9275-4002-B419-7E77A4E9421D}" destId="{098E9FD6-B85D-4CD4-8FE9-4BDF410B84A0}" srcOrd="1" destOrd="0" parTransId="{FA8E5915-F61E-46DD-9C71-D2924B71693A}" sibTransId="{60D29964-7F4D-4637-9705-8B256D53D9A3}"/>
    <dgm:cxn modelId="{73ADAEDA-6825-4442-BC06-A3CF75A6019E}" type="presOf" srcId="{83709E0A-7FB9-4760-B734-448F6DB92626}" destId="{BC5099F1-BEAA-4B22-98A3-24B3567A2723}" srcOrd="0" destOrd="0" presId="urn:microsoft.com/office/officeart/2008/layout/AlternatingHexagons"/>
    <dgm:cxn modelId="{DEBD15FA-4A6A-45C3-BC6A-791E4EF00478}" srcId="{65CA6E63-9275-4002-B419-7E77A4E9421D}" destId="{57925FFD-857C-47C2-A3F5-6EF8F3B395E4}" srcOrd="0" destOrd="0" parTransId="{D4267DFC-D2C1-439F-902F-C90CBE458813}" sibTransId="{6B09DB8A-7C4C-4A00-94EB-AFAA2C477DE9}"/>
    <dgm:cxn modelId="{9C106A99-718C-47CE-9BA1-98F962B53E34}" type="presParOf" srcId="{E5F62EAA-A8FA-4E76-8147-7A9EC80B6F57}" destId="{C70ACF3C-5C35-4DA0-BEC5-68DC239AB5DE}" srcOrd="0" destOrd="0" presId="urn:microsoft.com/office/officeart/2008/layout/AlternatingHexagons"/>
    <dgm:cxn modelId="{CE728FF2-78F7-4163-A74F-38C6495362EA}" type="presParOf" srcId="{C70ACF3C-5C35-4DA0-BEC5-68DC239AB5DE}" destId="{1FF1EBA1-0180-4335-AC55-95EE6EBC9F58}" srcOrd="0" destOrd="0" presId="urn:microsoft.com/office/officeart/2008/layout/AlternatingHexagons"/>
    <dgm:cxn modelId="{EB10FDF0-3952-4B14-88E2-792296BA26E6}" type="presParOf" srcId="{C70ACF3C-5C35-4DA0-BEC5-68DC239AB5DE}" destId="{17232D88-1ECE-42B1-9C5B-19716B54EC6A}" srcOrd="1" destOrd="0" presId="urn:microsoft.com/office/officeart/2008/layout/AlternatingHexagons"/>
    <dgm:cxn modelId="{68278704-FFDB-4425-889A-7799C2F503E9}" type="presParOf" srcId="{C70ACF3C-5C35-4DA0-BEC5-68DC239AB5DE}" destId="{5B980D8D-F7FF-4E2C-A77D-9371C929702D}" srcOrd="2" destOrd="0" presId="urn:microsoft.com/office/officeart/2008/layout/AlternatingHexagons"/>
    <dgm:cxn modelId="{7DE9332E-EF88-41D7-891A-10D6EA7CFB12}" type="presParOf" srcId="{C70ACF3C-5C35-4DA0-BEC5-68DC239AB5DE}" destId="{259B18BC-2A6E-4FA3-A295-2694A2043EC0}" srcOrd="3" destOrd="0" presId="urn:microsoft.com/office/officeart/2008/layout/AlternatingHexagons"/>
    <dgm:cxn modelId="{20B8B7B6-9BA9-4324-BC3A-8EB850B01108}" type="presParOf" srcId="{C70ACF3C-5C35-4DA0-BEC5-68DC239AB5DE}" destId="{42E821B9-F08A-4E69-A5C6-B54FC89612EA}" srcOrd="4" destOrd="0" presId="urn:microsoft.com/office/officeart/2008/layout/AlternatingHexagons"/>
    <dgm:cxn modelId="{8F0AC5E2-6B8F-46B6-A90B-BF8F29D64CE5}" type="presParOf" srcId="{E5F62EAA-A8FA-4E76-8147-7A9EC80B6F57}" destId="{D3BCE6EF-C18D-4922-B945-12AA6BE8D030}" srcOrd="1" destOrd="0" presId="urn:microsoft.com/office/officeart/2008/layout/AlternatingHexagons"/>
    <dgm:cxn modelId="{85557A3A-FA71-4F00-B0E4-C8F9B0DB1999}" type="presParOf" srcId="{E5F62EAA-A8FA-4E76-8147-7A9EC80B6F57}" destId="{559F0E61-2A84-4A0F-8552-5CE8716600F9}" srcOrd="2" destOrd="0" presId="urn:microsoft.com/office/officeart/2008/layout/AlternatingHexagons"/>
    <dgm:cxn modelId="{DB746A9E-529F-4058-8095-D4652B482D6E}" type="presParOf" srcId="{559F0E61-2A84-4A0F-8552-5CE8716600F9}" destId="{0CE33AD4-D77A-44A1-A98D-575CBC658B05}" srcOrd="0" destOrd="0" presId="urn:microsoft.com/office/officeart/2008/layout/AlternatingHexagons"/>
    <dgm:cxn modelId="{28FB6FC0-3241-4369-9469-1FADC679BE46}" type="presParOf" srcId="{559F0E61-2A84-4A0F-8552-5CE8716600F9}" destId="{060A5DD8-B296-46AE-914D-D5522DD26B08}" srcOrd="1" destOrd="0" presId="urn:microsoft.com/office/officeart/2008/layout/AlternatingHexagons"/>
    <dgm:cxn modelId="{C5416416-A72C-40A5-BA9C-0122F8BD1B65}" type="presParOf" srcId="{559F0E61-2A84-4A0F-8552-5CE8716600F9}" destId="{3F6E2345-58C2-4750-82F3-60CFA00BE9C1}" srcOrd="2" destOrd="0" presId="urn:microsoft.com/office/officeart/2008/layout/AlternatingHexagons"/>
    <dgm:cxn modelId="{85457B1A-EC44-476C-9ED5-5148F85089CB}" type="presParOf" srcId="{559F0E61-2A84-4A0F-8552-5CE8716600F9}" destId="{06650508-F299-488C-B1C2-B3E1C18B7CA8}" srcOrd="3" destOrd="0" presId="urn:microsoft.com/office/officeart/2008/layout/AlternatingHexagons"/>
    <dgm:cxn modelId="{8052176C-2451-4D35-8309-81F5CBFF8635}" type="presParOf" srcId="{559F0E61-2A84-4A0F-8552-5CE8716600F9}" destId="{D1BCF6DE-EFCF-40AB-A2DE-E47A9147BCFA}" srcOrd="4" destOrd="0" presId="urn:microsoft.com/office/officeart/2008/layout/AlternatingHexagons"/>
    <dgm:cxn modelId="{193506F9-2A21-482B-B908-29DF3733948D}" type="presParOf" srcId="{E5F62EAA-A8FA-4E76-8147-7A9EC80B6F57}" destId="{DBD0FF4D-C9D1-48F8-9C2E-2D792FBC2901}" srcOrd="3" destOrd="0" presId="urn:microsoft.com/office/officeart/2008/layout/AlternatingHexagons"/>
    <dgm:cxn modelId="{C9176393-BBB9-4431-B0C4-18EAB78A78C8}" type="presParOf" srcId="{E5F62EAA-A8FA-4E76-8147-7A9EC80B6F57}" destId="{9CA99B2C-877F-460B-BB35-CEB670CD8B05}" srcOrd="4" destOrd="0" presId="urn:microsoft.com/office/officeart/2008/layout/AlternatingHexagons"/>
    <dgm:cxn modelId="{9E054F52-8DC7-497C-B84D-D4515EC8A92D}" type="presParOf" srcId="{9CA99B2C-877F-460B-BB35-CEB670CD8B05}" destId="{BA000D09-DEC8-4143-BD40-E91134B1B763}" srcOrd="0" destOrd="0" presId="urn:microsoft.com/office/officeart/2008/layout/AlternatingHexagons"/>
    <dgm:cxn modelId="{223AE400-909A-4DEA-9BBB-D92E9503E4C0}" type="presParOf" srcId="{9CA99B2C-877F-460B-BB35-CEB670CD8B05}" destId="{4FB30523-D09C-4543-A0CD-4663DC61FBD1}" srcOrd="1" destOrd="0" presId="urn:microsoft.com/office/officeart/2008/layout/AlternatingHexagons"/>
    <dgm:cxn modelId="{B29B0520-65B6-409F-9330-8E2ED127575F}" type="presParOf" srcId="{9CA99B2C-877F-460B-BB35-CEB670CD8B05}" destId="{D2352334-CC38-4FBB-9781-D39E332DCCA7}" srcOrd="2" destOrd="0" presId="urn:microsoft.com/office/officeart/2008/layout/AlternatingHexagons"/>
    <dgm:cxn modelId="{0DBD62EA-3194-4D4D-810F-F4FE6D6F7B2A}" type="presParOf" srcId="{9CA99B2C-877F-460B-BB35-CEB670CD8B05}" destId="{F86925B6-D355-45E0-83AC-C8324557638C}" srcOrd="3" destOrd="0" presId="urn:microsoft.com/office/officeart/2008/layout/AlternatingHexagons"/>
    <dgm:cxn modelId="{EE4DEED4-2DDC-41DE-A977-80408730A199}" type="presParOf" srcId="{9CA99B2C-877F-460B-BB35-CEB670CD8B05}" destId="{7512B44E-B9E2-44A3-888E-61FB795C76CD}" srcOrd="4" destOrd="0" presId="urn:microsoft.com/office/officeart/2008/layout/AlternatingHexagons"/>
    <dgm:cxn modelId="{1CB69774-51BE-4A17-8F40-D1C4C99A6559}" type="presParOf" srcId="{E5F62EAA-A8FA-4E76-8147-7A9EC80B6F57}" destId="{B0648115-C94F-4345-9EC6-019FA4031700}" srcOrd="5" destOrd="0" presId="urn:microsoft.com/office/officeart/2008/layout/AlternatingHexagons"/>
    <dgm:cxn modelId="{5C8CEA37-AD24-45D7-9CDC-B8CC7648385E}" type="presParOf" srcId="{E5F62EAA-A8FA-4E76-8147-7A9EC80B6F57}" destId="{62DF4A1B-81B8-49DC-878A-62606B064B74}" srcOrd="6" destOrd="0" presId="urn:microsoft.com/office/officeart/2008/layout/AlternatingHexagons"/>
    <dgm:cxn modelId="{595691FE-CFF6-4EB3-8081-84A20EF0BB1A}" type="presParOf" srcId="{62DF4A1B-81B8-49DC-878A-62606B064B74}" destId="{BC5099F1-BEAA-4B22-98A3-24B3567A2723}" srcOrd="0" destOrd="0" presId="urn:microsoft.com/office/officeart/2008/layout/AlternatingHexagons"/>
    <dgm:cxn modelId="{ED174DED-AABE-4F21-AFF0-91AAEC34901A}" type="presParOf" srcId="{62DF4A1B-81B8-49DC-878A-62606B064B74}" destId="{65AAFC1F-077A-4C25-8615-6CB6B54D11ED}" srcOrd="1" destOrd="0" presId="urn:microsoft.com/office/officeart/2008/layout/AlternatingHexagons"/>
    <dgm:cxn modelId="{29325B40-9565-4BFF-8DB7-08761153FDF1}" type="presParOf" srcId="{62DF4A1B-81B8-49DC-878A-62606B064B74}" destId="{708438A7-9E34-46A3-A6F8-E3C4B734D879}" srcOrd="2" destOrd="0" presId="urn:microsoft.com/office/officeart/2008/layout/AlternatingHexagons"/>
    <dgm:cxn modelId="{9C57F7E3-7A5B-4E8A-B667-B0674730505F}" type="presParOf" srcId="{62DF4A1B-81B8-49DC-878A-62606B064B74}" destId="{F1EB60E7-5571-458E-92B2-31DC2DAA9EE7}" srcOrd="3" destOrd="0" presId="urn:microsoft.com/office/officeart/2008/layout/AlternatingHexagons"/>
    <dgm:cxn modelId="{344BD2B4-8549-47E0-BCCC-E8EA864A835E}" type="presParOf" srcId="{62DF4A1B-81B8-49DC-878A-62606B064B74}" destId="{EC3EEFE5-D15F-46C8-B9D6-798C5785ED4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D87EF-B82C-41CF-91C5-25602BE94DC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D376EC-48C4-46F0-88DC-EB1F2825ED1F}">
      <dgm:prSet/>
      <dgm:spPr/>
      <dgm:t>
        <a:bodyPr/>
        <a:lstStyle/>
        <a:p>
          <a:r>
            <a:rPr lang="en-US"/>
            <a:t>Relate Data Visuals </a:t>
          </a:r>
        </a:p>
      </dgm:t>
    </dgm:pt>
    <dgm:pt modelId="{0D8F8C6B-9C2F-4F20-8B21-3AEE880A8E07}" type="parTrans" cxnId="{488AA253-247E-4F91-824E-22BAABE011DB}">
      <dgm:prSet/>
      <dgm:spPr/>
      <dgm:t>
        <a:bodyPr/>
        <a:lstStyle/>
        <a:p>
          <a:endParaRPr lang="en-US"/>
        </a:p>
      </dgm:t>
    </dgm:pt>
    <dgm:pt modelId="{1E036C76-5951-41B7-98C1-5C8565BF5ACD}" type="sibTrans" cxnId="{488AA253-247E-4F91-824E-22BAABE011D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D4A7750-B6BA-41FD-86FE-2AEEDE69D59B}">
      <dgm:prSet/>
      <dgm:spPr/>
      <dgm:t>
        <a:bodyPr/>
        <a:lstStyle/>
        <a:p>
          <a:r>
            <a:rPr lang="en-US"/>
            <a:t>Make dependent visuals</a:t>
          </a:r>
        </a:p>
      </dgm:t>
    </dgm:pt>
    <dgm:pt modelId="{A7E9542F-6F4E-486F-BE91-46D300C28C22}" type="parTrans" cxnId="{50554DA8-0F80-47AC-8CBD-672E2769CB6C}">
      <dgm:prSet/>
      <dgm:spPr/>
      <dgm:t>
        <a:bodyPr/>
        <a:lstStyle/>
        <a:p>
          <a:endParaRPr lang="en-US"/>
        </a:p>
      </dgm:t>
    </dgm:pt>
    <dgm:pt modelId="{F876BE44-BA48-4E75-8347-3B399FE15976}" type="sibTrans" cxnId="{50554DA8-0F80-47AC-8CBD-672E2769CB6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7E262AC-8C10-4A7E-B877-B5BE400BB463}">
      <dgm:prSet/>
      <dgm:spPr/>
      <dgm:t>
        <a:bodyPr/>
        <a:lstStyle/>
        <a:p>
          <a:r>
            <a:rPr lang="en-US"/>
            <a:t>Build Dynamic Visual</a:t>
          </a:r>
        </a:p>
      </dgm:t>
    </dgm:pt>
    <dgm:pt modelId="{7BA1D059-E82C-4F50-B398-7C03125CB442}" type="parTrans" cxnId="{6B55D320-B787-4508-AFB5-53D0EAA20031}">
      <dgm:prSet/>
      <dgm:spPr/>
      <dgm:t>
        <a:bodyPr/>
        <a:lstStyle/>
        <a:p>
          <a:endParaRPr lang="en-US"/>
        </a:p>
      </dgm:t>
    </dgm:pt>
    <dgm:pt modelId="{FAF3C68B-2BD4-4451-9651-0A35DD151419}" type="sibTrans" cxnId="{6B55D320-B787-4508-AFB5-53D0EAA2003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6683F69-A607-4E23-9098-889C5079B7E9}">
      <dgm:prSet/>
      <dgm:spPr/>
      <dgm:t>
        <a:bodyPr/>
        <a:lstStyle/>
        <a:p>
          <a:r>
            <a:rPr lang="en-US"/>
            <a:t>Print a report</a:t>
          </a:r>
        </a:p>
      </dgm:t>
    </dgm:pt>
    <dgm:pt modelId="{0E99DEB6-AB31-4145-8DD8-9EDD7FA40D71}" type="parTrans" cxnId="{6102D944-0B86-43C0-A81D-E0C291EC9903}">
      <dgm:prSet/>
      <dgm:spPr/>
      <dgm:t>
        <a:bodyPr/>
        <a:lstStyle/>
        <a:p>
          <a:endParaRPr lang="en-US"/>
        </a:p>
      </dgm:t>
    </dgm:pt>
    <dgm:pt modelId="{E5E2197B-2497-402C-A126-55D1DB69A975}" type="sibTrans" cxnId="{6102D944-0B86-43C0-A81D-E0C291EC990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6A72BFB-5531-4021-907D-B6DAEFAC9848}" type="pres">
      <dgm:prSet presAssocID="{F52D87EF-B82C-41CF-91C5-25602BE94DC6}" presName="Name0" presStyleCnt="0">
        <dgm:presLayoutVars>
          <dgm:animLvl val="lvl"/>
          <dgm:resizeHandles val="exact"/>
        </dgm:presLayoutVars>
      </dgm:prSet>
      <dgm:spPr/>
    </dgm:pt>
    <dgm:pt modelId="{F8295D2B-92C1-43F4-8F0D-79DC0778E050}" type="pres">
      <dgm:prSet presAssocID="{0ED376EC-48C4-46F0-88DC-EB1F2825ED1F}" presName="compositeNode" presStyleCnt="0">
        <dgm:presLayoutVars>
          <dgm:bulletEnabled val="1"/>
        </dgm:presLayoutVars>
      </dgm:prSet>
      <dgm:spPr/>
    </dgm:pt>
    <dgm:pt modelId="{BBC06027-142B-4AAC-B754-4658ED6B00C4}" type="pres">
      <dgm:prSet presAssocID="{0ED376EC-48C4-46F0-88DC-EB1F2825ED1F}" presName="bgRect" presStyleLbl="alignNode1" presStyleIdx="0" presStyleCnt="4"/>
      <dgm:spPr/>
    </dgm:pt>
    <dgm:pt modelId="{5C486AEC-4D7A-42F4-861C-908F8B8D501D}" type="pres">
      <dgm:prSet presAssocID="{1E036C76-5951-41B7-98C1-5C8565BF5AC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E3716D5-2535-4A4D-AC81-A1AAF81C3D49}" type="pres">
      <dgm:prSet presAssocID="{0ED376EC-48C4-46F0-88DC-EB1F2825ED1F}" presName="nodeRect" presStyleLbl="alignNode1" presStyleIdx="0" presStyleCnt="4">
        <dgm:presLayoutVars>
          <dgm:bulletEnabled val="1"/>
        </dgm:presLayoutVars>
      </dgm:prSet>
      <dgm:spPr/>
    </dgm:pt>
    <dgm:pt modelId="{0AB508DE-6D0D-43CB-9FD5-A441E1B64429}" type="pres">
      <dgm:prSet presAssocID="{1E036C76-5951-41B7-98C1-5C8565BF5ACD}" presName="sibTrans" presStyleCnt="0"/>
      <dgm:spPr/>
    </dgm:pt>
    <dgm:pt modelId="{64288B0E-90A4-4C29-837E-CD1380460DC6}" type="pres">
      <dgm:prSet presAssocID="{1D4A7750-B6BA-41FD-86FE-2AEEDE69D59B}" presName="compositeNode" presStyleCnt="0">
        <dgm:presLayoutVars>
          <dgm:bulletEnabled val="1"/>
        </dgm:presLayoutVars>
      </dgm:prSet>
      <dgm:spPr/>
    </dgm:pt>
    <dgm:pt modelId="{17365990-E532-4506-BB0A-11F61F43C9E2}" type="pres">
      <dgm:prSet presAssocID="{1D4A7750-B6BA-41FD-86FE-2AEEDE69D59B}" presName="bgRect" presStyleLbl="alignNode1" presStyleIdx="1" presStyleCnt="4"/>
      <dgm:spPr/>
    </dgm:pt>
    <dgm:pt modelId="{4531F22F-10CA-42F8-AA89-D434FC5E4968}" type="pres">
      <dgm:prSet presAssocID="{F876BE44-BA48-4E75-8347-3B399FE1597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F0BAB81-F7CC-4AD4-8E9B-C2AC624079D8}" type="pres">
      <dgm:prSet presAssocID="{1D4A7750-B6BA-41FD-86FE-2AEEDE69D59B}" presName="nodeRect" presStyleLbl="alignNode1" presStyleIdx="1" presStyleCnt="4">
        <dgm:presLayoutVars>
          <dgm:bulletEnabled val="1"/>
        </dgm:presLayoutVars>
      </dgm:prSet>
      <dgm:spPr/>
    </dgm:pt>
    <dgm:pt modelId="{091B1EF8-DB89-4CF6-B950-2FB396128984}" type="pres">
      <dgm:prSet presAssocID="{F876BE44-BA48-4E75-8347-3B399FE15976}" presName="sibTrans" presStyleCnt="0"/>
      <dgm:spPr/>
    </dgm:pt>
    <dgm:pt modelId="{22833854-5195-472D-A0B2-B7A7A290A7C4}" type="pres">
      <dgm:prSet presAssocID="{37E262AC-8C10-4A7E-B877-B5BE400BB463}" presName="compositeNode" presStyleCnt="0">
        <dgm:presLayoutVars>
          <dgm:bulletEnabled val="1"/>
        </dgm:presLayoutVars>
      </dgm:prSet>
      <dgm:spPr/>
    </dgm:pt>
    <dgm:pt modelId="{EBF00BFD-DC3C-4D24-882B-B8770707C84F}" type="pres">
      <dgm:prSet presAssocID="{37E262AC-8C10-4A7E-B877-B5BE400BB463}" presName="bgRect" presStyleLbl="alignNode1" presStyleIdx="2" presStyleCnt="4"/>
      <dgm:spPr/>
    </dgm:pt>
    <dgm:pt modelId="{8C272158-CF60-4A85-8CF7-950B1260ACDD}" type="pres">
      <dgm:prSet presAssocID="{FAF3C68B-2BD4-4451-9651-0A35DD15141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E474F37-150D-4A92-9339-11FA9E2D60C5}" type="pres">
      <dgm:prSet presAssocID="{37E262AC-8C10-4A7E-B877-B5BE400BB463}" presName="nodeRect" presStyleLbl="alignNode1" presStyleIdx="2" presStyleCnt="4">
        <dgm:presLayoutVars>
          <dgm:bulletEnabled val="1"/>
        </dgm:presLayoutVars>
      </dgm:prSet>
      <dgm:spPr/>
    </dgm:pt>
    <dgm:pt modelId="{25E6AB99-5615-4AFE-B953-B6FC6A9711E4}" type="pres">
      <dgm:prSet presAssocID="{FAF3C68B-2BD4-4451-9651-0A35DD151419}" presName="sibTrans" presStyleCnt="0"/>
      <dgm:spPr/>
    </dgm:pt>
    <dgm:pt modelId="{279FA395-BE28-44AF-8E87-F433ED77DA8E}" type="pres">
      <dgm:prSet presAssocID="{26683F69-A607-4E23-9098-889C5079B7E9}" presName="compositeNode" presStyleCnt="0">
        <dgm:presLayoutVars>
          <dgm:bulletEnabled val="1"/>
        </dgm:presLayoutVars>
      </dgm:prSet>
      <dgm:spPr/>
    </dgm:pt>
    <dgm:pt modelId="{947A969B-D9F6-42A6-8CFA-B9296C33006E}" type="pres">
      <dgm:prSet presAssocID="{26683F69-A607-4E23-9098-889C5079B7E9}" presName="bgRect" presStyleLbl="alignNode1" presStyleIdx="3" presStyleCnt="4"/>
      <dgm:spPr/>
    </dgm:pt>
    <dgm:pt modelId="{0CE3DD29-FEBE-4FC8-B64F-76DC3225E6DC}" type="pres">
      <dgm:prSet presAssocID="{E5E2197B-2497-402C-A126-55D1DB69A97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AAE9FAC-1A3A-4D00-85CC-C4338D220FE8}" type="pres">
      <dgm:prSet presAssocID="{26683F69-A607-4E23-9098-889C5079B7E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FBF7305-FF91-411A-80B0-B477DA78C9F6}" type="presOf" srcId="{1E036C76-5951-41B7-98C1-5C8565BF5ACD}" destId="{5C486AEC-4D7A-42F4-861C-908F8B8D501D}" srcOrd="0" destOrd="0" presId="urn:microsoft.com/office/officeart/2016/7/layout/LinearBlockProcessNumbered"/>
    <dgm:cxn modelId="{B73BDA12-573E-4108-9780-494E2CC2E590}" type="presOf" srcId="{E5E2197B-2497-402C-A126-55D1DB69A975}" destId="{0CE3DD29-FEBE-4FC8-B64F-76DC3225E6DC}" srcOrd="0" destOrd="0" presId="urn:microsoft.com/office/officeart/2016/7/layout/LinearBlockProcessNumbered"/>
    <dgm:cxn modelId="{D5D14314-71AA-4F6D-8E22-CC307C9FB0D0}" type="presOf" srcId="{F876BE44-BA48-4E75-8347-3B399FE15976}" destId="{4531F22F-10CA-42F8-AA89-D434FC5E4968}" srcOrd="0" destOrd="0" presId="urn:microsoft.com/office/officeart/2016/7/layout/LinearBlockProcessNumbered"/>
    <dgm:cxn modelId="{0ABD6C1E-4CD1-4BAB-A7D7-2F08936BC711}" type="presOf" srcId="{1D4A7750-B6BA-41FD-86FE-2AEEDE69D59B}" destId="{17365990-E532-4506-BB0A-11F61F43C9E2}" srcOrd="0" destOrd="0" presId="urn:microsoft.com/office/officeart/2016/7/layout/LinearBlockProcessNumbered"/>
    <dgm:cxn modelId="{6B55D320-B787-4508-AFB5-53D0EAA20031}" srcId="{F52D87EF-B82C-41CF-91C5-25602BE94DC6}" destId="{37E262AC-8C10-4A7E-B877-B5BE400BB463}" srcOrd="2" destOrd="0" parTransId="{7BA1D059-E82C-4F50-B398-7C03125CB442}" sibTransId="{FAF3C68B-2BD4-4451-9651-0A35DD151419}"/>
    <dgm:cxn modelId="{584A5C23-494D-478F-A3F0-D6916EBFBC7C}" type="presOf" srcId="{26683F69-A607-4E23-9098-889C5079B7E9}" destId="{4AAE9FAC-1A3A-4D00-85CC-C4338D220FE8}" srcOrd="1" destOrd="0" presId="urn:microsoft.com/office/officeart/2016/7/layout/LinearBlockProcessNumbered"/>
    <dgm:cxn modelId="{DB5C0F35-50BA-4DB0-BAD3-FF5871B9C2FF}" type="presOf" srcId="{26683F69-A607-4E23-9098-889C5079B7E9}" destId="{947A969B-D9F6-42A6-8CFA-B9296C33006E}" srcOrd="0" destOrd="0" presId="urn:microsoft.com/office/officeart/2016/7/layout/LinearBlockProcessNumbered"/>
    <dgm:cxn modelId="{031AF038-48FE-4089-A8B8-DE75B1D88851}" type="presOf" srcId="{F52D87EF-B82C-41CF-91C5-25602BE94DC6}" destId="{B6A72BFB-5531-4021-907D-B6DAEFAC9848}" srcOrd="0" destOrd="0" presId="urn:microsoft.com/office/officeart/2016/7/layout/LinearBlockProcessNumbered"/>
    <dgm:cxn modelId="{6102D944-0B86-43C0-A81D-E0C291EC9903}" srcId="{F52D87EF-B82C-41CF-91C5-25602BE94DC6}" destId="{26683F69-A607-4E23-9098-889C5079B7E9}" srcOrd="3" destOrd="0" parTransId="{0E99DEB6-AB31-4145-8DD8-9EDD7FA40D71}" sibTransId="{E5E2197B-2497-402C-A126-55D1DB69A975}"/>
    <dgm:cxn modelId="{488AA253-247E-4F91-824E-22BAABE011DB}" srcId="{F52D87EF-B82C-41CF-91C5-25602BE94DC6}" destId="{0ED376EC-48C4-46F0-88DC-EB1F2825ED1F}" srcOrd="0" destOrd="0" parTransId="{0D8F8C6B-9C2F-4F20-8B21-3AEE880A8E07}" sibTransId="{1E036C76-5951-41B7-98C1-5C8565BF5ACD}"/>
    <dgm:cxn modelId="{E8C8C076-7EBA-4C0D-9D54-F14EBE123750}" type="presOf" srcId="{FAF3C68B-2BD4-4451-9651-0A35DD151419}" destId="{8C272158-CF60-4A85-8CF7-950B1260ACDD}" srcOrd="0" destOrd="0" presId="urn:microsoft.com/office/officeart/2016/7/layout/LinearBlockProcessNumbered"/>
    <dgm:cxn modelId="{32046E84-BD13-4B8B-BCA4-8AC37CA45E09}" type="presOf" srcId="{1D4A7750-B6BA-41FD-86FE-2AEEDE69D59B}" destId="{3F0BAB81-F7CC-4AD4-8E9B-C2AC624079D8}" srcOrd="1" destOrd="0" presId="urn:microsoft.com/office/officeart/2016/7/layout/LinearBlockProcessNumbered"/>
    <dgm:cxn modelId="{D37CB486-4B44-4FAE-945E-61E71250A977}" type="presOf" srcId="{0ED376EC-48C4-46F0-88DC-EB1F2825ED1F}" destId="{BBC06027-142B-4AAC-B754-4658ED6B00C4}" srcOrd="0" destOrd="0" presId="urn:microsoft.com/office/officeart/2016/7/layout/LinearBlockProcessNumbered"/>
    <dgm:cxn modelId="{DFF67488-B599-4310-8EF0-A31EB5D9570D}" type="presOf" srcId="{37E262AC-8C10-4A7E-B877-B5BE400BB463}" destId="{3E474F37-150D-4A92-9339-11FA9E2D60C5}" srcOrd="1" destOrd="0" presId="urn:microsoft.com/office/officeart/2016/7/layout/LinearBlockProcessNumbered"/>
    <dgm:cxn modelId="{50554DA8-0F80-47AC-8CBD-672E2769CB6C}" srcId="{F52D87EF-B82C-41CF-91C5-25602BE94DC6}" destId="{1D4A7750-B6BA-41FD-86FE-2AEEDE69D59B}" srcOrd="1" destOrd="0" parTransId="{A7E9542F-6F4E-486F-BE91-46D300C28C22}" sibTransId="{F876BE44-BA48-4E75-8347-3B399FE15976}"/>
    <dgm:cxn modelId="{FCA334C8-FCAD-492D-BA11-6C3BAD5AED86}" type="presOf" srcId="{0ED376EC-48C4-46F0-88DC-EB1F2825ED1F}" destId="{5E3716D5-2535-4A4D-AC81-A1AAF81C3D49}" srcOrd="1" destOrd="0" presId="urn:microsoft.com/office/officeart/2016/7/layout/LinearBlockProcessNumbered"/>
    <dgm:cxn modelId="{BA6D7AEC-F9AA-44F1-9060-90668417D64F}" type="presOf" srcId="{37E262AC-8C10-4A7E-B877-B5BE400BB463}" destId="{EBF00BFD-DC3C-4D24-882B-B8770707C84F}" srcOrd="0" destOrd="0" presId="urn:microsoft.com/office/officeart/2016/7/layout/LinearBlockProcessNumbered"/>
    <dgm:cxn modelId="{9FF92649-7D6B-455B-9998-000C87443DCD}" type="presParOf" srcId="{B6A72BFB-5531-4021-907D-B6DAEFAC9848}" destId="{F8295D2B-92C1-43F4-8F0D-79DC0778E050}" srcOrd="0" destOrd="0" presId="urn:microsoft.com/office/officeart/2016/7/layout/LinearBlockProcessNumbered"/>
    <dgm:cxn modelId="{7A0F3074-D0A0-4B45-B4FB-DECBCA96E4C7}" type="presParOf" srcId="{F8295D2B-92C1-43F4-8F0D-79DC0778E050}" destId="{BBC06027-142B-4AAC-B754-4658ED6B00C4}" srcOrd="0" destOrd="0" presId="urn:microsoft.com/office/officeart/2016/7/layout/LinearBlockProcessNumbered"/>
    <dgm:cxn modelId="{09D88D55-8653-45B0-A673-8F1AC18CE4DD}" type="presParOf" srcId="{F8295D2B-92C1-43F4-8F0D-79DC0778E050}" destId="{5C486AEC-4D7A-42F4-861C-908F8B8D501D}" srcOrd="1" destOrd="0" presId="urn:microsoft.com/office/officeart/2016/7/layout/LinearBlockProcessNumbered"/>
    <dgm:cxn modelId="{C4723B90-16F8-46E7-82EB-CDCAA4ABE82C}" type="presParOf" srcId="{F8295D2B-92C1-43F4-8F0D-79DC0778E050}" destId="{5E3716D5-2535-4A4D-AC81-A1AAF81C3D49}" srcOrd="2" destOrd="0" presId="urn:microsoft.com/office/officeart/2016/7/layout/LinearBlockProcessNumbered"/>
    <dgm:cxn modelId="{5F4834C6-ADF8-4002-9F7A-70ED7C0691EC}" type="presParOf" srcId="{B6A72BFB-5531-4021-907D-B6DAEFAC9848}" destId="{0AB508DE-6D0D-43CB-9FD5-A441E1B64429}" srcOrd="1" destOrd="0" presId="urn:microsoft.com/office/officeart/2016/7/layout/LinearBlockProcessNumbered"/>
    <dgm:cxn modelId="{57AF7E25-E493-4F34-9402-46A25E9A261E}" type="presParOf" srcId="{B6A72BFB-5531-4021-907D-B6DAEFAC9848}" destId="{64288B0E-90A4-4C29-837E-CD1380460DC6}" srcOrd="2" destOrd="0" presId="urn:microsoft.com/office/officeart/2016/7/layout/LinearBlockProcessNumbered"/>
    <dgm:cxn modelId="{C305046E-E4C7-4273-B27B-C25A4D26E9AD}" type="presParOf" srcId="{64288B0E-90A4-4C29-837E-CD1380460DC6}" destId="{17365990-E532-4506-BB0A-11F61F43C9E2}" srcOrd="0" destOrd="0" presId="urn:microsoft.com/office/officeart/2016/7/layout/LinearBlockProcessNumbered"/>
    <dgm:cxn modelId="{616B0A8C-D5F0-4697-A963-40AEC2E8FEAD}" type="presParOf" srcId="{64288B0E-90A4-4C29-837E-CD1380460DC6}" destId="{4531F22F-10CA-42F8-AA89-D434FC5E4968}" srcOrd="1" destOrd="0" presId="urn:microsoft.com/office/officeart/2016/7/layout/LinearBlockProcessNumbered"/>
    <dgm:cxn modelId="{DA505C5C-A9B7-4A3E-A459-DE23121A712B}" type="presParOf" srcId="{64288B0E-90A4-4C29-837E-CD1380460DC6}" destId="{3F0BAB81-F7CC-4AD4-8E9B-C2AC624079D8}" srcOrd="2" destOrd="0" presId="urn:microsoft.com/office/officeart/2016/7/layout/LinearBlockProcessNumbered"/>
    <dgm:cxn modelId="{C941DD9E-4BE0-4254-9963-4DB486E304C0}" type="presParOf" srcId="{B6A72BFB-5531-4021-907D-B6DAEFAC9848}" destId="{091B1EF8-DB89-4CF6-B950-2FB396128984}" srcOrd="3" destOrd="0" presId="urn:microsoft.com/office/officeart/2016/7/layout/LinearBlockProcessNumbered"/>
    <dgm:cxn modelId="{7F39DE24-E0BF-4D4E-BA69-CBCD3E747187}" type="presParOf" srcId="{B6A72BFB-5531-4021-907D-B6DAEFAC9848}" destId="{22833854-5195-472D-A0B2-B7A7A290A7C4}" srcOrd="4" destOrd="0" presId="urn:microsoft.com/office/officeart/2016/7/layout/LinearBlockProcessNumbered"/>
    <dgm:cxn modelId="{BFF2D88E-98FF-4ACA-93DE-5FCD0318F620}" type="presParOf" srcId="{22833854-5195-472D-A0B2-B7A7A290A7C4}" destId="{EBF00BFD-DC3C-4D24-882B-B8770707C84F}" srcOrd="0" destOrd="0" presId="urn:microsoft.com/office/officeart/2016/7/layout/LinearBlockProcessNumbered"/>
    <dgm:cxn modelId="{2E645B17-8C36-4476-AEC4-663F4BCEAB91}" type="presParOf" srcId="{22833854-5195-472D-A0B2-B7A7A290A7C4}" destId="{8C272158-CF60-4A85-8CF7-950B1260ACDD}" srcOrd="1" destOrd="0" presId="urn:microsoft.com/office/officeart/2016/7/layout/LinearBlockProcessNumbered"/>
    <dgm:cxn modelId="{22461496-2CB1-442E-8ACA-323C191AEAEC}" type="presParOf" srcId="{22833854-5195-472D-A0B2-B7A7A290A7C4}" destId="{3E474F37-150D-4A92-9339-11FA9E2D60C5}" srcOrd="2" destOrd="0" presId="urn:microsoft.com/office/officeart/2016/7/layout/LinearBlockProcessNumbered"/>
    <dgm:cxn modelId="{BCBC47EC-5CDD-43BC-89EE-2B52B2560E0F}" type="presParOf" srcId="{B6A72BFB-5531-4021-907D-B6DAEFAC9848}" destId="{25E6AB99-5615-4AFE-B953-B6FC6A9711E4}" srcOrd="5" destOrd="0" presId="urn:microsoft.com/office/officeart/2016/7/layout/LinearBlockProcessNumbered"/>
    <dgm:cxn modelId="{5E231B0E-389C-47A7-80FA-1F688F7ABD2F}" type="presParOf" srcId="{B6A72BFB-5531-4021-907D-B6DAEFAC9848}" destId="{279FA395-BE28-44AF-8E87-F433ED77DA8E}" srcOrd="6" destOrd="0" presId="urn:microsoft.com/office/officeart/2016/7/layout/LinearBlockProcessNumbered"/>
    <dgm:cxn modelId="{C6270B66-16B4-43E3-8348-C57BBCB46A33}" type="presParOf" srcId="{279FA395-BE28-44AF-8E87-F433ED77DA8E}" destId="{947A969B-D9F6-42A6-8CFA-B9296C33006E}" srcOrd="0" destOrd="0" presId="urn:microsoft.com/office/officeart/2016/7/layout/LinearBlockProcessNumbered"/>
    <dgm:cxn modelId="{6EF8DB7B-EDD5-4DEE-AB3C-DFDD66EE2B45}" type="presParOf" srcId="{279FA395-BE28-44AF-8E87-F433ED77DA8E}" destId="{0CE3DD29-FEBE-4FC8-B64F-76DC3225E6DC}" srcOrd="1" destOrd="0" presId="urn:microsoft.com/office/officeart/2016/7/layout/LinearBlockProcessNumbered"/>
    <dgm:cxn modelId="{82076326-3B67-4EF1-B9DC-A29EC9B64BF1}" type="presParOf" srcId="{279FA395-BE28-44AF-8E87-F433ED77DA8E}" destId="{4AAE9FAC-1A3A-4D00-85CC-C4338D220FE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1EBA1-0180-4335-AC55-95EE6EBC9F58}">
      <dsp:nvSpPr>
        <dsp:cNvPr id="0" name=""/>
        <dsp:cNvSpPr/>
      </dsp:nvSpPr>
      <dsp:spPr>
        <a:xfrm rot="5400000">
          <a:off x="2847262" y="94623"/>
          <a:ext cx="1438986" cy="125191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Data</a:t>
          </a:r>
        </a:p>
      </dsp:txBody>
      <dsp:txXfrm rot="-5400000">
        <a:off x="3135887" y="225331"/>
        <a:ext cx="861736" cy="990502"/>
      </dsp:txXfrm>
    </dsp:sp>
    <dsp:sp modelId="{17232D88-1ECE-42B1-9C5B-19716B54EC6A}">
      <dsp:nvSpPr>
        <dsp:cNvPr id="0" name=""/>
        <dsp:cNvSpPr/>
      </dsp:nvSpPr>
      <dsp:spPr>
        <a:xfrm>
          <a:off x="4230704" y="288886"/>
          <a:ext cx="1605908" cy="86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821B9-F08A-4E69-A5C6-B54FC89612EA}">
      <dsp:nvSpPr>
        <dsp:cNvPr id="0" name=""/>
        <dsp:cNvSpPr/>
      </dsp:nvSpPr>
      <dsp:spPr>
        <a:xfrm rot="5400000">
          <a:off x="1495191" y="94623"/>
          <a:ext cx="1438986" cy="125191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783816" y="225331"/>
        <a:ext cx="861736" cy="990502"/>
      </dsp:txXfrm>
    </dsp:sp>
    <dsp:sp modelId="{0CE33AD4-D77A-44A1-A98D-575CBC658B05}">
      <dsp:nvSpPr>
        <dsp:cNvPr id="0" name=""/>
        <dsp:cNvSpPr/>
      </dsp:nvSpPr>
      <dsp:spPr>
        <a:xfrm rot="5400000">
          <a:off x="2168636" y="1316035"/>
          <a:ext cx="1438986" cy="125191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Apply Visual</a:t>
          </a:r>
        </a:p>
      </dsp:txBody>
      <dsp:txXfrm rot="-5400000">
        <a:off x="2457261" y="1446743"/>
        <a:ext cx="861736" cy="990502"/>
      </dsp:txXfrm>
    </dsp:sp>
    <dsp:sp modelId="{060A5DD8-B296-46AE-914D-D5522DD26B08}">
      <dsp:nvSpPr>
        <dsp:cNvPr id="0" name=""/>
        <dsp:cNvSpPr/>
      </dsp:nvSpPr>
      <dsp:spPr>
        <a:xfrm>
          <a:off x="656262" y="1510298"/>
          <a:ext cx="1554105" cy="86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CF6DE-EFCF-40AB-A2DE-E47A9147BCFA}">
      <dsp:nvSpPr>
        <dsp:cNvPr id="0" name=""/>
        <dsp:cNvSpPr/>
      </dsp:nvSpPr>
      <dsp:spPr>
        <a:xfrm rot="5400000">
          <a:off x="3520708" y="1316035"/>
          <a:ext cx="1438986" cy="125191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09333" y="1446743"/>
        <a:ext cx="861736" cy="990502"/>
      </dsp:txXfrm>
    </dsp:sp>
    <dsp:sp modelId="{BA000D09-DEC8-4143-BD40-E91134B1B763}">
      <dsp:nvSpPr>
        <dsp:cNvPr id="0" name=""/>
        <dsp:cNvSpPr/>
      </dsp:nvSpPr>
      <dsp:spPr>
        <a:xfrm rot="5400000">
          <a:off x="2847262" y="2537446"/>
          <a:ext cx="1438986" cy="125191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 Story</a:t>
          </a:r>
        </a:p>
      </dsp:txBody>
      <dsp:txXfrm rot="-5400000">
        <a:off x="3135887" y="2668154"/>
        <a:ext cx="861736" cy="990502"/>
      </dsp:txXfrm>
    </dsp:sp>
    <dsp:sp modelId="{4FB30523-D09C-4543-A0CD-4663DC61FBD1}">
      <dsp:nvSpPr>
        <dsp:cNvPr id="0" name=""/>
        <dsp:cNvSpPr/>
      </dsp:nvSpPr>
      <dsp:spPr>
        <a:xfrm>
          <a:off x="4230704" y="2731709"/>
          <a:ext cx="1605908" cy="86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2B44E-B9E2-44A3-888E-61FB795C76CD}">
      <dsp:nvSpPr>
        <dsp:cNvPr id="0" name=""/>
        <dsp:cNvSpPr/>
      </dsp:nvSpPr>
      <dsp:spPr>
        <a:xfrm rot="5400000">
          <a:off x="1495191" y="2537446"/>
          <a:ext cx="1438986" cy="125191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783816" y="2668154"/>
        <a:ext cx="861736" cy="990502"/>
      </dsp:txXfrm>
    </dsp:sp>
    <dsp:sp modelId="{BC5099F1-BEAA-4B22-98A3-24B3567A2723}">
      <dsp:nvSpPr>
        <dsp:cNvPr id="0" name=""/>
        <dsp:cNvSpPr/>
      </dsp:nvSpPr>
      <dsp:spPr>
        <a:xfrm rot="5400000">
          <a:off x="2168636" y="3758858"/>
          <a:ext cx="1438986" cy="125191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QnA</a:t>
          </a:r>
        </a:p>
      </dsp:txBody>
      <dsp:txXfrm rot="-5400000">
        <a:off x="2457261" y="3889566"/>
        <a:ext cx="861736" cy="990502"/>
      </dsp:txXfrm>
    </dsp:sp>
    <dsp:sp modelId="{65AAFC1F-077A-4C25-8615-6CB6B54D11ED}">
      <dsp:nvSpPr>
        <dsp:cNvPr id="0" name=""/>
        <dsp:cNvSpPr/>
      </dsp:nvSpPr>
      <dsp:spPr>
        <a:xfrm>
          <a:off x="656262" y="3953121"/>
          <a:ext cx="1554105" cy="86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EEFE5-D15F-46C8-B9D6-798C5785ED4F}">
      <dsp:nvSpPr>
        <dsp:cNvPr id="0" name=""/>
        <dsp:cNvSpPr/>
      </dsp:nvSpPr>
      <dsp:spPr>
        <a:xfrm rot="5400000">
          <a:off x="3520708" y="3758858"/>
          <a:ext cx="1438986" cy="125191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09333" y="3889566"/>
        <a:ext cx="861736" cy="990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06027-142B-4AAC-B754-4658ED6B00C4}">
      <dsp:nvSpPr>
        <dsp:cNvPr id="0" name=""/>
        <dsp:cNvSpPr/>
      </dsp:nvSpPr>
      <dsp:spPr>
        <a:xfrm>
          <a:off x="147" y="2072949"/>
          <a:ext cx="1782832" cy="21393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04" tIns="0" rIns="17610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Relate Data Visuals </a:t>
          </a:r>
        </a:p>
      </dsp:txBody>
      <dsp:txXfrm>
        <a:off x="147" y="2928708"/>
        <a:ext cx="1782832" cy="1283639"/>
      </dsp:txXfrm>
    </dsp:sp>
    <dsp:sp modelId="{5C486AEC-4D7A-42F4-861C-908F8B8D501D}">
      <dsp:nvSpPr>
        <dsp:cNvPr id="0" name=""/>
        <dsp:cNvSpPr/>
      </dsp:nvSpPr>
      <dsp:spPr>
        <a:xfrm>
          <a:off x="147" y="2072949"/>
          <a:ext cx="1782832" cy="8557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04" tIns="165100" rIns="17610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147" y="2072949"/>
        <a:ext cx="1782832" cy="855759"/>
      </dsp:txXfrm>
    </dsp:sp>
    <dsp:sp modelId="{17365990-E532-4506-BB0A-11F61F43C9E2}">
      <dsp:nvSpPr>
        <dsp:cNvPr id="0" name=""/>
        <dsp:cNvSpPr/>
      </dsp:nvSpPr>
      <dsp:spPr>
        <a:xfrm>
          <a:off x="1925606" y="2072949"/>
          <a:ext cx="1782832" cy="2139398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04" tIns="0" rIns="17610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Make dependent visuals</a:t>
          </a:r>
        </a:p>
      </dsp:txBody>
      <dsp:txXfrm>
        <a:off x="1925606" y="2928708"/>
        <a:ext cx="1782832" cy="1283639"/>
      </dsp:txXfrm>
    </dsp:sp>
    <dsp:sp modelId="{4531F22F-10CA-42F8-AA89-D434FC5E4968}">
      <dsp:nvSpPr>
        <dsp:cNvPr id="0" name=""/>
        <dsp:cNvSpPr/>
      </dsp:nvSpPr>
      <dsp:spPr>
        <a:xfrm>
          <a:off x="1925606" y="2072949"/>
          <a:ext cx="1782832" cy="8557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04" tIns="165100" rIns="17610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1925606" y="2072949"/>
        <a:ext cx="1782832" cy="855759"/>
      </dsp:txXfrm>
    </dsp:sp>
    <dsp:sp modelId="{EBF00BFD-DC3C-4D24-882B-B8770707C84F}">
      <dsp:nvSpPr>
        <dsp:cNvPr id="0" name=""/>
        <dsp:cNvSpPr/>
      </dsp:nvSpPr>
      <dsp:spPr>
        <a:xfrm>
          <a:off x="3851065" y="2072949"/>
          <a:ext cx="1782832" cy="2139398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04" tIns="0" rIns="17610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 Dynamic Visual</a:t>
          </a:r>
        </a:p>
      </dsp:txBody>
      <dsp:txXfrm>
        <a:off x="3851065" y="2928708"/>
        <a:ext cx="1782832" cy="1283639"/>
      </dsp:txXfrm>
    </dsp:sp>
    <dsp:sp modelId="{8C272158-CF60-4A85-8CF7-950B1260ACDD}">
      <dsp:nvSpPr>
        <dsp:cNvPr id="0" name=""/>
        <dsp:cNvSpPr/>
      </dsp:nvSpPr>
      <dsp:spPr>
        <a:xfrm>
          <a:off x="3851065" y="2072949"/>
          <a:ext cx="1782832" cy="8557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04" tIns="165100" rIns="17610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3851065" y="2072949"/>
        <a:ext cx="1782832" cy="855759"/>
      </dsp:txXfrm>
    </dsp:sp>
    <dsp:sp modelId="{947A969B-D9F6-42A6-8CFA-B9296C33006E}">
      <dsp:nvSpPr>
        <dsp:cNvPr id="0" name=""/>
        <dsp:cNvSpPr/>
      </dsp:nvSpPr>
      <dsp:spPr>
        <a:xfrm>
          <a:off x="5776524" y="2072949"/>
          <a:ext cx="1782832" cy="213939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04" tIns="0" rIns="17610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Print a report</a:t>
          </a:r>
        </a:p>
      </dsp:txBody>
      <dsp:txXfrm>
        <a:off x="5776524" y="2928708"/>
        <a:ext cx="1782832" cy="1283639"/>
      </dsp:txXfrm>
    </dsp:sp>
    <dsp:sp modelId="{0CE3DD29-FEBE-4FC8-B64F-76DC3225E6DC}">
      <dsp:nvSpPr>
        <dsp:cNvPr id="0" name=""/>
        <dsp:cNvSpPr/>
      </dsp:nvSpPr>
      <dsp:spPr>
        <a:xfrm>
          <a:off x="5776524" y="2072949"/>
          <a:ext cx="1782832" cy="8557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04" tIns="165100" rIns="17610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5776524" y="2072949"/>
        <a:ext cx="1782832" cy="855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6878-3657-DAEA-76FD-7BB0696F1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DA8A5-CA4B-EC63-2DF3-018904F4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E1F0-C484-F369-BE64-1B7BC62C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6EC21-6A25-23C1-ADFE-E902A8FB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8867-166A-1A16-7374-118A1EB2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B0E1-0FDB-BA4E-8A42-BADD5B02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0B69F-CFF7-04FC-747C-27B80788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E3753-AEAE-8A7C-99B2-0FD6C128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7F34-B884-D167-7628-CF1A2360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057D-0E98-1D03-C0AD-1598D501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0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D211A-829F-D205-5466-5E295DA41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F4DC9-1302-30AD-DCD1-B9F1A8A5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D0A9B-59FF-EF92-D7FD-A997A1F4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C8C6-71CC-A771-2B9E-1366CCE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64EA-A08A-B47E-E87C-7B3B33F2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9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836A-5B5E-135B-9F5F-8570031B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2E17-B535-7B69-151F-0CFEE52C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302D-0193-9E5C-2768-17C00EFF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E6A6-F194-0126-70CA-A3D82446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FAE3-7C1C-69D7-5B46-BF0803CD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3032-B8D0-4901-3AF3-7AEC6208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26B0E-9AD6-4799-0B2F-4096552C2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9868-31BB-4C0F-9849-F559C7F8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BD48-C8C4-B92F-54AB-C5EFFD32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D058-F97F-DD00-D9E1-AF13E38A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1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127B-0FF7-A8FB-C8C8-99FC3B55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E06-0B44-4FC5-3A91-8482E09A5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B9D8F-F3D6-2284-60FE-1408CB185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1C3CC-690B-FC5A-32CA-76D465B2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A53EA-B81C-D2C3-C258-FB1F0C10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06124-B0DE-1E7A-EABF-BC6C25B6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8BDC-E162-510B-E2F2-B8A5DBF7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7569-D3C8-4690-AF2E-CDA8BBFE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4550-7C65-FCE0-B9F9-A3E80482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88E79-395E-1C90-F4E0-191AE3ED8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587A3-51AC-37A7-51DA-1BB01FF0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1A93E-4550-F962-3465-FF7F4ABA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939B0-1B96-1610-4F65-BD0DF287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67CAD-E21A-A8FF-54A5-38EDB7B0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7D28-AEEA-44EA-F07E-F94911A6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AA5A0-925A-3789-E47F-DA93C983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DBC94-ED73-DDB3-648A-677EAC3C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5A3F2-3DCF-9749-9E7B-3F58FBF8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25022-470B-2ADD-866F-2F0FFC6F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8ADFE-9DE2-36C6-E654-98E5ADA9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DB8A-9058-EAD9-BAAA-D8B09864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A4BD-C3B5-2230-4B17-7C465812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1EA9-7F81-8FE3-A023-24AC0EA85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47481-BF1F-E656-F299-8F390B27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0300-6D21-6280-6818-F4842CEA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AA120-2071-DA54-234D-C226549C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C8A08-C5B1-CD05-6F06-9C06C764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65E8-2B97-94AE-C1B3-884E2ACE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9B8D8-6079-3029-D77E-1D20940EC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FF08-03E5-6FE1-8D35-C0C586F14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A9FA-E356-BB29-F4F0-48E060AA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C07A5-210F-96F5-F0FC-96A091B1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2041-5C94-A262-154E-419B1BB4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BE7CA-597A-B826-EBA3-6D863CB4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20E67-F9D9-AC80-EAAD-6C41F5658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3EE5-7AFF-4BDC-F716-EED09850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C25A-9ABC-4964-BE70-8543A70DB9C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59E-B2E1-9FDC-12B7-07B9B77AE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F02D-F03C-72F7-AF08-79368AA97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0095E-1865-4DF1-9E00-BA4960A8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0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B7528D-86E2-3BDA-BB50-6C3218C4590B}"/>
              </a:ext>
            </a:extLst>
          </p:cNvPr>
          <p:cNvSpPr txBox="1"/>
          <p:nvPr/>
        </p:nvSpPr>
        <p:spPr>
          <a:xfrm>
            <a:off x="789708" y="841664"/>
            <a:ext cx="4874661" cy="515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 you Data Meaningful with Azure Workbooks</a:t>
            </a:r>
          </a:p>
        </p:txBody>
      </p:sp>
      <p:pic>
        <p:nvPicPr>
          <p:cNvPr id="25" name="Picture 2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6BA41D6-86FB-8A63-A42B-14E02F81D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16" y="398389"/>
            <a:ext cx="557106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12D1FC-054C-2A35-13DD-B474BAAB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8" y="2620884"/>
            <a:ext cx="3475651" cy="203989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Agenda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D1ACA48A-CCC1-AB76-6B68-13A9D8034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7664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2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12D1FC-054C-2A35-13DD-B474BAAB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8" y="2620884"/>
            <a:ext cx="3475651" cy="203989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Get Data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4B786699-4C26-A09D-7160-FA843ECD7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Logs</a:t>
            </a:r>
          </a:p>
          <a:p>
            <a:r>
              <a:rPr lang="en-US" sz="2200" dirty="0"/>
              <a:t>Azure Resource Graph</a:t>
            </a:r>
          </a:p>
          <a:p>
            <a:r>
              <a:rPr lang="en-US" sz="2200" dirty="0"/>
              <a:t>Azure Resource Manager</a:t>
            </a:r>
          </a:p>
          <a:p>
            <a:r>
              <a:rPr lang="en-US" sz="2200" dirty="0"/>
              <a:t>Azure Data Explorer</a:t>
            </a:r>
          </a:p>
          <a:p>
            <a:r>
              <a:rPr lang="en-US" sz="2200" dirty="0"/>
              <a:t>JSON</a:t>
            </a:r>
          </a:p>
          <a:p>
            <a:r>
              <a:rPr lang="en-US" sz="2200" dirty="0"/>
              <a:t>Merge</a:t>
            </a:r>
          </a:p>
          <a:p>
            <a:r>
              <a:rPr lang="en-US" sz="2200" dirty="0"/>
              <a:t>Parameter</a:t>
            </a:r>
          </a:p>
          <a:p>
            <a:r>
              <a:rPr lang="en-US" sz="2200" dirty="0"/>
              <a:t>Custom Endpoint</a:t>
            </a:r>
          </a:p>
          <a:p>
            <a:r>
              <a:rPr lang="en-US" sz="2200" dirty="0"/>
              <a:t>Custom Resource Provider</a:t>
            </a:r>
          </a:p>
          <a:p>
            <a:r>
              <a:rPr lang="en-US" sz="2200" dirty="0"/>
              <a:t>Azure Health</a:t>
            </a:r>
          </a:p>
          <a:p>
            <a:r>
              <a:rPr lang="en-US" sz="2200" dirty="0"/>
              <a:t>Azure RBAC</a:t>
            </a:r>
          </a:p>
          <a:p>
            <a:r>
              <a:rPr lang="en-US" sz="2200" dirty="0"/>
              <a:t>Change Analysis</a:t>
            </a:r>
          </a:p>
        </p:txBody>
      </p:sp>
    </p:spTree>
    <p:extLst>
      <p:ext uri="{BB962C8B-B14F-4D97-AF65-F5344CB8AC3E}">
        <p14:creationId xmlns:p14="http://schemas.microsoft.com/office/powerpoint/2010/main" val="122465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12D1FC-054C-2A35-13DD-B474BAAB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8" y="2620884"/>
            <a:ext cx="3475651" cy="2039893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Apply Visual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1669FD6-C9B6-127A-DCF3-6147002E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Grid</a:t>
            </a:r>
          </a:p>
          <a:p>
            <a:r>
              <a:rPr lang="en-US" sz="2200" dirty="0"/>
              <a:t>Area Chart</a:t>
            </a:r>
          </a:p>
          <a:p>
            <a:r>
              <a:rPr lang="en-US" sz="2200" dirty="0"/>
              <a:t>Bar Chart</a:t>
            </a:r>
          </a:p>
          <a:p>
            <a:r>
              <a:rPr lang="en-US" sz="2200" dirty="0"/>
              <a:t>Line Chart</a:t>
            </a:r>
          </a:p>
          <a:p>
            <a:r>
              <a:rPr lang="en-US" sz="2200" dirty="0"/>
              <a:t>Pie Chart</a:t>
            </a:r>
          </a:p>
          <a:p>
            <a:r>
              <a:rPr lang="en-US" sz="2200" dirty="0"/>
              <a:t>Scatter Chart</a:t>
            </a:r>
          </a:p>
          <a:p>
            <a:r>
              <a:rPr lang="en-US" sz="2200" dirty="0"/>
              <a:t>Time Chart</a:t>
            </a:r>
          </a:p>
          <a:p>
            <a:r>
              <a:rPr lang="en-US" sz="2200" dirty="0"/>
              <a:t>Ties</a:t>
            </a:r>
          </a:p>
          <a:p>
            <a:r>
              <a:rPr lang="en-US" sz="2200" dirty="0"/>
              <a:t>Graph</a:t>
            </a:r>
          </a:p>
          <a:p>
            <a:r>
              <a:rPr lang="en-US" sz="2200" dirty="0"/>
              <a:t>Map</a:t>
            </a:r>
          </a:p>
          <a:p>
            <a:r>
              <a:rPr lang="en-US" sz="22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8727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12D1FC-054C-2A35-13DD-B474BAAB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0523"/>
            <a:ext cx="3476244" cy="2066345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Story Building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25C9274C-461D-AC72-583F-C871404636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2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910E9E-AC31-DA1E-F795-D92EAA81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841664"/>
            <a:ext cx="4874661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QnA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735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Agenda</vt:lpstr>
      <vt:lpstr>Get Data</vt:lpstr>
      <vt:lpstr>Apply Visual</vt:lpstr>
      <vt:lpstr>Story Building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Samik Roy</dc:creator>
  <cp:lastModifiedBy>Samik Roy</cp:lastModifiedBy>
  <cp:revision>6</cp:revision>
  <dcterms:created xsi:type="dcterms:W3CDTF">2022-06-03T15:49:57Z</dcterms:created>
  <dcterms:modified xsi:type="dcterms:W3CDTF">2022-06-05T08:20:51Z</dcterms:modified>
</cp:coreProperties>
</file>