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F85ABC-8397-3282-D646-370BAD83DB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115" y="6101858"/>
            <a:ext cx="1673582" cy="771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C2A1DF-5C55-5875-23A9-5ABE78924F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521" y="6223379"/>
            <a:ext cx="1260724" cy="528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5EE519-0B4C-C35E-D178-D8AE143ED2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515" y="6169713"/>
            <a:ext cx="1042652" cy="5960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4EB694-2F42-B893-20A2-3EFAE66F13E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26" y="6161128"/>
            <a:ext cx="1238883" cy="6968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4CCCFD-36C6-2D31-BCFE-F8EB9A9FC79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008" y="6055293"/>
            <a:ext cx="1042652" cy="6811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89E15B-E523-7DBA-5D53-8FFA1445259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235" y="6139089"/>
            <a:ext cx="1168478" cy="597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81B37B-E154-467F-C1C9-127CE0E5AA72}"/>
              </a:ext>
            </a:extLst>
          </p:cNvPr>
          <p:cNvSpPr txBox="1"/>
          <p:nvPr userDrawn="1"/>
        </p:nvSpPr>
        <p:spPr>
          <a:xfrm>
            <a:off x="0" y="175140"/>
            <a:ext cx="1219199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</a:rPr>
              <a:t>MICROSOFT AI DAY 2024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419580-B47F-4E24-27CB-28E187BC64D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09"/>
          <a:stretch/>
        </p:blipFill>
        <p:spPr>
          <a:xfrm>
            <a:off x="874946" y="0"/>
            <a:ext cx="700463" cy="160224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12F53F64-DAD1-54DB-9881-823923CA2C4C}"/>
              </a:ext>
            </a:extLst>
          </p:cNvPr>
          <p:cNvSpPr/>
          <p:nvPr userDrawn="1"/>
        </p:nvSpPr>
        <p:spPr>
          <a:xfrm>
            <a:off x="7778787" y="1717895"/>
            <a:ext cx="3494638" cy="342221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8B3EC8-7105-2477-B3B6-0C7E1D2D6B1B}"/>
              </a:ext>
            </a:extLst>
          </p:cNvPr>
          <p:cNvSpPr/>
          <p:nvPr userDrawn="1"/>
        </p:nvSpPr>
        <p:spPr>
          <a:xfrm>
            <a:off x="7939044" y="1858805"/>
            <a:ext cx="3187580" cy="3140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0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E3AB-EB16-1E29-4987-A04975FB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C3D6E-CB81-C133-2AC6-C2FA04EB1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A7C-21A4-47B8-B8F7-12FA428BAD28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5B4B0-9F97-AD17-E7D5-13B99F4D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FC003-0E84-BA81-FEFA-0983969B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0390-88A7-40A3-AB77-BDD82A0A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8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0BBE1-8604-638B-B637-B502C476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A7C-21A4-47B8-B8F7-12FA428BAD28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FC92E-58FB-21D0-03ED-C92687FB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C1BA1-9A1D-55F3-5C71-6203B870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0390-88A7-40A3-AB77-BDD82A0A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53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F2FE-E35C-5D58-16C9-74059FE9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A913F-4815-517C-16B6-AFFE5C97A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082B7-DEE4-04D5-97EC-CA8E4D689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205A9-96EC-CB56-39E0-603C46E2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A7C-21A4-47B8-B8F7-12FA428BAD28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31938-A5EA-B1A5-3598-DF412761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1D15C-EB20-4B57-7BA1-0E630721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0390-88A7-40A3-AB77-BDD82A0A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97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E653-B524-C2D7-8736-6E69A654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00646E-5E81-BA93-B762-D195D6218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57A6A-B87C-7A27-86DD-8D099CF0F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84CA6-914D-0313-AE1D-764AB6CA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A7C-21A4-47B8-B8F7-12FA428BAD28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AD0B-6646-0637-4F54-BEE4C89C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2BDF-E8D4-8DA7-338E-F9CC4BAE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0390-88A7-40A3-AB77-BDD82A0A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59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8E07-4990-1F83-F769-EF00D73C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46579-1AFE-B6DA-107F-8E0E18633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714D0-BB57-A993-76F9-C03D86D4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A7C-21A4-47B8-B8F7-12FA428BAD28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A6813-7D0F-3F42-B1D6-9E27F8E7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BB9D4-C3BA-09A2-ED2A-9ED3414B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0390-88A7-40A3-AB77-BDD82A0A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78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AEC0B0-9A60-1FE5-607A-77111D6F8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D8447-A7B8-D4AA-1FFC-7DE711B08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70092-69C6-6CA2-20A2-D9FBE9B1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A7C-21A4-47B8-B8F7-12FA428BAD28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B43F1-7A00-2AE1-4427-3918BF66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2D454-DECB-CCC5-A601-2F4CA297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0390-88A7-40A3-AB77-BDD82A0A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8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F85ABC-8397-3282-D646-370BAD83DB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115" y="6101858"/>
            <a:ext cx="1673582" cy="771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C2A1DF-5C55-5875-23A9-5ABE78924F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521" y="6223379"/>
            <a:ext cx="1260724" cy="528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5EE519-0B4C-C35E-D178-D8AE143ED2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515" y="6169713"/>
            <a:ext cx="1042652" cy="5960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4EB694-2F42-B893-20A2-3EFAE66F13E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26" y="6161128"/>
            <a:ext cx="1238883" cy="6968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4CCCFD-36C6-2D31-BCFE-F8EB9A9FC79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008" y="6055293"/>
            <a:ext cx="1042652" cy="6811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89E15B-E523-7DBA-5D53-8FFA1445259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235" y="6139089"/>
            <a:ext cx="1168478" cy="597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065942-916A-DCC3-0688-F1CAD07C7038}"/>
              </a:ext>
            </a:extLst>
          </p:cNvPr>
          <p:cNvSpPr txBox="1"/>
          <p:nvPr userDrawn="1"/>
        </p:nvSpPr>
        <p:spPr>
          <a:xfrm>
            <a:off x="1209014" y="0"/>
            <a:ext cx="94488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MICROSOFT AI DAY 2024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3C8D2A-221B-8248-7568-32781E8FA31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09"/>
          <a:stretch/>
        </p:blipFill>
        <p:spPr>
          <a:xfrm>
            <a:off x="3567911" y="-94387"/>
            <a:ext cx="328971" cy="75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3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F85ABC-8397-3282-D646-370BAD83DB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115" y="6101858"/>
            <a:ext cx="1673582" cy="771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C2A1DF-5C55-5875-23A9-5ABE78924F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521" y="6223379"/>
            <a:ext cx="1260724" cy="528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5EE519-0B4C-C35E-D178-D8AE143ED2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515" y="6169713"/>
            <a:ext cx="1042652" cy="5960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4EB694-2F42-B893-20A2-3EFAE66F13E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26" y="6161128"/>
            <a:ext cx="1238883" cy="6968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4CCCFD-36C6-2D31-BCFE-F8EB9A9FC79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008" y="6055293"/>
            <a:ext cx="1042652" cy="6811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89E15B-E523-7DBA-5D53-8FFA1445259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235" y="6139089"/>
            <a:ext cx="1168478" cy="597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550CD6-8B08-FCBD-A254-56F6B79BDD5D}"/>
              </a:ext>
            </a:extLst>
          </p:cNvPr>
          <p:cNvSpPr txBox="1"/>
          <p:nvPr userDrawn="1"/>
        </p:nvSpPr>
        <p:spPr>
          <a:xfrm>
            <a:off x="1209014" y="0"/>
            <a:ext cx="94488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MICROSOFT AI DAY 2024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0552A9-A926-9400-9C4B-291197EC953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09"/>
          <a:stretch/>
        </p:blipFill>
        <p:spPr>
          <a:xfrm>
            <a:off x="3567911" y="-94387"/>
            <a:ext cx="328971" cy="75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F85ABC-8397-3282-D646-370BAD83DB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115" y="6101858"/>
            <a:ext cx="1673582" cy="771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C2A1DF-5C55-5875-23A9-5ABE78924F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521" y="6223379"/>
            <a:ext cx="1260724" cy="528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5EE519-0B4C-C35E-D178-D8AE143ED2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515" y="6169713"/>
            <a:ext cx="1042652" cy="5960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4EB694-2F42-B893-20A2-3EFAE66F13E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26" y="6161128"/>
            <a:ext cx="1238883" cy="6968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4CCCFD-36C6-2D31-BCFE-F8EB9A9FC79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008" y="6055293"/>
            <a:ext cx="1042652" cy="6811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89E15B-E523-7DBA-5D53-8FFA1445259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235" y="6139089"/>
            <a:ext cx="1168478" cy="5973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C036A7E-ED06-8D90-F32B-6F49DB5C8FA5}"/>
              </a:ext>
            </a:extLst>
          </p:cNvPr>
          <p:cNvSpPr/>
          <p:nvPr userDrawn="1"/>
        </p:nvSpPr>
        <p:spPr>
          <a:xfrm>
            <a:off x="0" y="553998"/>
            <a:ext cx="12192000" cy="54280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C6999-08F4-7C63-F790-38F5D3611811}"/>
              </a:ext>
            </a:extLst>
          </p:cNvPr>
          <p:cNvSpPr txBox="1"/>
          <p:nvPr userDrawn="1"/>
        </p:nvSpPr>
        <p:spPr>
          <a:xfrm>
            <a:off x="1209014" y="0"/>
            <a:ext cx="94488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MICROSOFT AI DAY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9DA20-9C4D-E7BE-13F2-FA9ECE86165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09"/>
          <a:stretch/>
        </p:blipFill>
        <p:spPr>
          <a:xfrm>
            <a:off x="3567911" y="-94387"/>
            <a:ext cx="328971" cy="75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2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F85ABC-8397-3282-D646-370BAD83DB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115" y="6101858"/>
            <a:ext cx="1673582" cy="771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C2A1DF-5C55-5875-23A9-5ABE78924F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521" y="6223379"/>
            <a:ext cx="1260724" cy="528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5EE519-0B4C-C35E-D178-D8AE143ED2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515" y="6169713"/>
            <a:ext cx="1042652" cy="5960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4EB694-2F42-B893-20A2-3EFAE66F13E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26" y="6161128"/>
            <a:ext cx="1238883" cy="6968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4CCCFD-36C6-2D31-BCFE-F8EB9A9FC79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008" y="6055293"/>
            <a:ext cx="1042652" cy="6811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89E15B-E523-7DBA-5D53-8FFA1445259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235" y="6139089"/>
            <a:ext cx="1168478" cy="597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81B37B-E154-467F-C1C9-127CE0E5AA72}"/>
              </a:ext>
            </a:extLst>
          </p:cNvPr>
          <p:cNvSpPr txBox="1"/>
          <p:nvPr userDrawn="1"/>
        </p:nvSpPr>
        <p:spPr>
          <a:xfrm>
            <a:off x="0" y="1177745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E72B7E-267C-880E-CFF6-DB2FFC077EE6}"/>
              </a:ext>
            </a:extLst>
          </p:cNvPr>
          <p:cNvSpPr txBox="1"/>
          <p:nvPr userDrawn="1"/>
        </p:nvSpPr>
        <p:spPr>
          <a:xfrm>
            <a:off x="1209014" y="0"/>
            <a:ext cx="94488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MICROSOFT AI DAY 2024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ABFD39-B261-EAE3-0708-A33429DAD6F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09"/>
          <a:stretch/>
        </p:blipFill>
        <p:spPr>
          <a:xfrm>
            <a:off x="3567911" y="-94387"/>
            <a:ext cx="328971" cy="75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5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458E-5247-B981-FB37-4E0621F5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0B9CC-96D5-7A1E-0CA0-5FA56600B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2E4A9-74F9-FAEE-923E-C92133C0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A7C-21A4-47B8-B8F7-12FA428BAD28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FD87C-A1C4-D52A-A0DF-3CAB2C86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4181B-7467-68BC-7C51-BBA4FF33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0390-88A7-40A3-AB77-BDD82A0A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2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BB76-E109-0CD5-887A-BE8F648D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5425C-F529-ACC6-25D1-FF6CE8BB0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CA5DE-8D1D-149C-1CAC-7D133AD4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A7C-21A4-47B8-B8F7-12FA428BAD28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B81DD-AB00-ECA5-E896-F0371B74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A3C9F-6B13-C0A8-7A79-EC9F3E71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0390-88A7-40A3-AB77-BDD82A0A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BA7D-E1EC-0DC8-0007-D1A38A73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352CF-5E94-C637-1690-359AC900C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75322-AC16-433E-F6D9-C6FA19C54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4905B-1EF5-91A8-8B5F-58B89470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A7C-21A4-47B8-B8F7-12FA428BAD28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816F7-87B0-BE43-DECA-E36F019C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64660-8596-1F66-6ABA-13BC9D59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0390-88A7-40A3-AB77-BDD82A0A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9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40A1-8C8F-648C-B314-46DB59CDA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6EC94-E43B-8FD7-154F-1261F1CE2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97E57-558C-E34F-8A32-623EECEF4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4FCF1-550A-0184-463A-38CFA2653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E95D4-452A-1739-6795-406594D66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2D306-8585-6FD7-B9F0-C5C8F294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A7C-21A4-47B8-B8F7-12FA428BAD28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1F738-CF61-38FA-5AC9-D305B15B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EAB87-2054-BFA1-2674-93650BF0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0390-88A7-40A3-AB77-BDD82A0A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4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600A45-6DDF-61A0-FFF0-E1AB1D26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2E0A6-C689-7A4A-4243-EA804E432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DA819-CFA1-657C-B040-06E49AFC3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75A7C-21A4-47B8-B8F7-12FA428BAD28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0DEE3-414B-802D-F58D-ED055DFDD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F4664-012C-2A76-801C-F03205477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50390-88A7-40A3-AB77-BDD82A0A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1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1" r:id="rId3"/>
    <p:sldLayoutId id="2147483662" r:id="rId4"/>
    <p:sldLayoutId id="2147483660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0A6EF7-428F-D31D-E09C-012708C8A8E5}"/>
              </a:ext>
            </a:extLst>
          </p:cNvPr>
          <p:cNvSpPr txBox="1"/>
          <p:nvPr/>
        </p:nvSpPr>
        <p:spPr>
          <a:xfrm>
            <a:off x="7613964" y="5187636"/>
            <a:ext cx="400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NAME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Designation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3981B-3926-913D-8DF8-4161A329563F}"/>
              </a:ext>
            </a:extLst>
          </p:cNvPr>
          <p:cNvSpPr txBox="1"/>
          <p:nvPr/>
        </p:nvSpPr>
        <p:spPr>
          <a:xfrm>
            <a:off x="146239" y="1997839"/>
            <a:ext cx="64598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YOUR TOPIC FOR THE DAY OF THE EVENT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1704E-9C38-81CE-02AD-7BCBFDAE738C}"/>
              </a:ext>
            </a:extLst>
          </p:cNvPr>
          <p:cNvSpPr txBox="1"/>
          <p:nvPr/>
        </p:nvSpPr>
        <p:spPr>
          <a:xfrm>
            <a:off x="8173616" y="3340175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171205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42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66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197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4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Samik Roy</dc:creator>
  <cp:lastModifiedBy>Samik Roy</cp:lastModifiedBy>
  <cp:revision>16</cp:revision>
  <dcterms:created xsi:type="dcterms:W3CDTF">2024-09-23T17:14:46Z</dcterms:created>
  <dcterms:modified xsi:type="dcterms:W3CDTF">2024-09-25T16:05:48Z</dcterms:modified>
</cp:coreProperties>
</file>