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5F19-FBAF-F8CF-3C21-D50DFE217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A21D6-B903-05A5-4A4E-96F94DCE2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F0341-FD20-BFC0-2C87-44E5B3F1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7CB6-2D1C-4AC5-ABD0-AECBB8294AC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2465-A33C-E98A-BD60-FC504A47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0E857-4D91-CC56-AEFB-DB2D080B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A84F-E118-4BE4-9403-CD4DFFE0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7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7A1C-260E-7857-3A66-04398E88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C9399-00B4-1F1E-76CE-046446371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A2C47-675C-AA39-A625-E19F68A5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7CB6-2D1C-4AC5-ABD0-AECBB8294AC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0C7FA-F0EC-33EA-8F3C-1B776A88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EA2EB-C642-D2DF-1DDC-F0D26B28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A84F-E118-4BE4-9403-CD4DFFE0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8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98A07-49AD-B40C-1015-32551ED72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0E182-A63C-A1C4-A40D-64CC583C4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01D80-E67D-9428-4653-275398A5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7CB6-2D1C-4AC5-ABD0-AECBB8294AC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9488D-EB20-F6C4-32C0-C8A96F2C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60951-A187-CB00-427D-5742136B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A84F-E118-4BE4-9403-CD4DFFE0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1C96-B64D-5B09-F9FA-A83690EC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F0CB-B283-EA80-5623-A1739FE57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A8BE7-124E-FF83-4AB2-D77C7016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7CB6-2D1C-4AC5-ABD0-AECBB8294AC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84A1A-68E3-1B9E-2CA6-15474ABD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1169-ABA2-7DBF-BFC4-A84E730B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A84F-E118-4BE4-9403-CD4DFFE0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6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DDDC-246B-9893-E15B-F1039D07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0001B-2AEF-2367-92A9-66DD8FF07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9DD91-2BE0-B273-D911-C94054BE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7CB6-2D1C-4AC5-ABD0-AECBB8294AC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33621-4C4C-5F99-0E64-F811930C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FF733-611C-3AEE-E5E5-9DBB4F85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A84F-E118-4BE4-9403-CD4DFFE0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9DAB-EAE0-09F7-7655-431F222E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6D7A-DFC4-99D0-AD08-DE93A4745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70209-7798-C233-86E1-45D8E9220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99A2A-DC9D-789F-ED26-FA9B874C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7CB6-2D1C-4AC5-ABD0-AECBB8294AC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84077-2335-EFE0-1EC3-FE8552B7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73048-CB95-1A53-07A1-491F0D37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A84F-E118-4BE4-9403-CD4DFFE0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0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669D-8C43-5D4D-E786-30B07B26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C07BA-7FB4-7855-2792-B9116334B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5E62-9A02-B907-686B-F12A8398E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29207-1593-DDE3-94F6-7FE0A812C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A8D85-B78C-0CBB-FC2B-58821A8F7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BC307-336D-8408-8B65-1F366A31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7CB6-2D1C-4AC5-ABD0-AECBB8294AC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55B02-4926-3D8E-43FB-02A6E2A9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649BB-59E0-9D40-6B9A-4DB6D8F1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A84F-E118-4BE4-9403-CD4DFFE0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9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E877-6C69-6E6B-7440-2446CAB3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49A0A-DE93-3F18-4DCA-4BCA1CAA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7CB6-2D1C-4AC5-ABD0-AECBB8294AC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91F40-9AB8-9CDC-050D-10B0F7DE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0508F-6941-720C-F248-9F9CCC68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A84F-E118-4BE4-9403-CD4DFFE0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34CB2-DE3A-425C-A2CA-BDEB29C9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7CB6-2D1C-4AC5-ABD0-AECBB8294AC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848FF-A14F-1EB2-5CFD-D8283D21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52F01-82ED-CF2F-1CF0-804AA6CC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A84F-E118-4BE4-9403-CD4DFFE0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2619-96CB-6356-DBD4-ADFCE08E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C13D7-7CFE-29F1-D25F-8487DBC33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329C7-06B8-357D-B70C-92A48F6F5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3E2D7-681D-14AD-A1A4-68666998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7CB6-2D1C-4AC5-ABD0-AECBB8294AC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E674A-72F0-D9F3-8587-5F149E58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01AB6-61ED-62D0-21A1-19174293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A84F-E118-4BE4-9403-CD4DFFE0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B1CD-20C5-85D0-D07B-4B2EAF48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977E0-D860-ED04-B1AE-736A41181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E6922-653F-96C9-62BD-6B429D97F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CD66A-9204-7C66-61E7-14EB7D75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7CB6-2D1C-4AC5-ABD0-AECBB8294AC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74DC-3D5F-75AA-60DA-DBD5C06D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D4F4D-2527-30C0-3DD9-CE827EE4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A84F-E118-4BE4-9403-CD4DFFE0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1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5A7F1-E925-7A48-0E19-7D3C245E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41B6E-682E-E6EC-AD50-3AC1DEC82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FE374-E203-4E14-9659-58245CFCE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E7CB6-2D1C-4AC5-ABD0-AECBB8294AC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C5237-602D-C671-4B1C-0B30F133A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FE312-AD85-D400-6C7D-E8BC24F38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A84F-E118-4BE4-9403-CD4DFFE0D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0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B9198F0-8A0D-4685-D55D-FB35B21C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566" y="466725"/>
            <a:ext cx="6390967" cy="5943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A65804-3C47-74A0-FF0E-A3374E9A26E1}"/>
              </a:ext>
            </a:extLst>
          </p:cNvPr>
          <p:cNvSpPr/>
          <p:nvPr/>
        </p:nvSpPr>
        <p:spPr>
          <a:xfrm>
            <a:off x="3708400" y="4562475"/>
            <a:ext cx="2062480" cy="2190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4DD01B-76AE-956B-69A2-8FA1CE9F8630}"/>
              </a:ext>
            </a:extLst>
          </p:cNvPr>
          <p:cNvSpPr/>
          <p:nvPr/>
        </p:nvSpPr>
        <p:spPr>
          <a:xfrm>
            <a:off x="6975475" y="1685925"/>
            <a:ext cx="2062480" cy="5238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6F069-FDDD-BC2C-0F7A-6A9B2FE13CBF}"/>
              </a:ext>
            </a:extLst>
          </p:cNvPr>
          <p:cNvSpPr txBox="1"/>
          <p:nvPr/>
        </p:nvSpPr>
        <p:spPr>
          <a:xfrm>
            <a:off x="7105650" y="1771650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497FB8-B544-7B90-906C-1506DA3465B9}"/>
              </a:ext>
            </a:extLst>
          </p:cNvPr>
          <p:cNvSpPr/>
          <p:nvPr/>
        </p:nvSpPr>
        <p:spPr>
          <a:xfrm>
            <a:off x="6927850" y="2686050"/>
            <a:ext cx="2062480" cy="5238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BA706-CD08-09ED-0561-6EE0A1289581}"/>
              </a:ext>
            </a:extLst>
          </p:cNvPr>
          <p:cNvSpPr txBox="1"/>
          <p:nvPr/>
        </p:nvSpPr>
        <p:spPr>
          <a:xfrm>
            <a:off x="7058025" y="2771775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Category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37B46F-90AA-C899-1FC1-B9A0EF38A043}"/>
              </a:ext>
            </a:extLst>
          </p:cNvPr>
          <p:cNvSpPr/>
          <p:nvPr/>
        </p:nvSpPr>
        <p:spPr>
          <a:xfrm>
            <a:off x="6908800" y="3400425"/>
            <a:ext cx="2062480" cy="5238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3531C-FAB6-74D7-2526-D96DEBC22387}"/>
              </a:ext>
            </a:extLst>
          </p:cNvPr>
          <p:cNvSpPr txBox="1"/>
          <p:nvPr/>
        </p:nvSpPr>
        <p:spPr>
          <a:xfrm>
            <a:off x="6981825" y="3486150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CC7765-F2EA-23A6-8B42-381378EE64B0}"/>
              </a:ext>
            </a:extLst>
          </p:cNvPr>
          <p:cNvSpPr/>
          <p:nvPr/>
        </p:nvSpPr>
        <p:spPr>
          <a:xfrm>
            <a:off x="3679825" y="4781550"/>
            <a:ext cx="2062480" cy="2190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1D91F6-6AE4-321A-F872-DE65DFB922F8}"/>
              </a:ext>
            </a:extLst>
          </p:cNvPr>
          <p:cNvSpPr/>
          <p:nvPr/>
        </p:nvSpPr>
        <p:spPr>
          <a:xfrm>
            <a:off x="3679825" y="5076825"/>
            <a:ext cx="2062480" cy="2190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AEA2ABE-564A-15F5-777F-13C6A7B6A7C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4572003" y="1947862"/>
            <a:ext cx="2403473" cy="2566985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BFBC6AB-F2E4-A477-06F9-93FAB15B4024}"/>
              </a:ext>
            </a:extLst>
          </p:cNvPr>
          <p:cNvCxnSpPr>
            <a:cxnSpLocks/>
            <a:stCxn id="9" idx="1"/>
            <a:endCxn id="17" idx="3"/>
          </p:cNvCxnSpPr>
          <p:nvPr/>
        </p:nvCxnSpPr>
        <p:spPr>
          <a:xfrm rot="10800000" flipV="1">
            <a:off x="5742306" y="2947988"/>
            <a:ext cx="1185545" cy="194310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D996704-E835-BFB6-9A4D-84A86A1907B9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6196331" y="3437890"/>
            <a:ext cx="1257299" cy="2230120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8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2219F-9CA3-AD2B-E768-C1916F08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6" y="1229869"/>
            <a:ext cx="11277600" cy="43982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39A468-C9D6-5D1D-D04E-D08BB111F86B}"/>
              </a:ext>
            </a:extLst>
          </p:cNvPr>
          <p:cNvSpPr/>
          <p:nvPr/>
        </p:nvSpPr>
        <p:spPr>
          <a:xfrm>
            <a:off x="8972226" y="519598"/>
            <a:ext cx="2062480" cy="5238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5D2194-30DC-F734-B70A-0B97834E49D7}"/>
              </a:ext>
            </a:extLst>
          </p:cNvPr>
          <p:cNvCxnSpPr>
            <a:cxnSpLocks/>
            <a:stCxn id="6" idx="1"/>
            <a:endCxn id="9" idx="0"/>
          </p:cNvCxnSpPr>
          <p:nvPr/>
        </p:nvCxnSpPr>
        <p:spPr>
          <a:xfrm rot="10800000" flipV="1">
            <a:off x="6435532" y="781535"/>
            <a:ext cx="2536695" cy="58986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1338677-A060-D2DC-495A-2AEB274C4F50}"/>
              </a:ext>
            </a:extLst>
          </p:cNvPr>
          <p:cNvSpPr txBox="1"/>
          <p:nvPr/>
        </p:nvSpPr>
        <p:spPr>
          <a:xfrm>
            <a:off x="9121062" y="605323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 feed source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DEE79D-B4D8-DF55-22D2-5332F74F9F87}"/>
              </a:ext>
            </a:extLst>
          </p:cNvPr>
          <p:cNvSpPr/>
          <p:nvPr/>
        </p:nvSpPr>
        <p:spPr>
          <a:xfrm>
            <a:off x="4062964" y="1371405"/>
            <a:ext cx="4745134" cy="25212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851632-18DD-EFF5-C68B-96F00C3D1D06}"/>
              </a:ext>
            </a:extLst>
          </p:cNvPr>
          <p:cNvSpPr/>
          <p:nvPr/>
        </p:nvSpPr>
        <p:spPr>
          <a:xfrm>
            <a:off x="8906912" y="2674969"/>
            <a:ext cx="2062480" cy="5238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86842F-E4B3-650C-7F3C-D4F9C8F9ECF0}"/>
              </a:ext>
            </a:extLst>
          </p:cNvPr>
          <p:cNvSpPr txBox="1"/>
          <p:nvPr/>
        </p:nvSpPr>
        <p:spPr>
          <a:xfrm>
            <a:off x="9055748" y="2760694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 Path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8D5B15-AB79-3920-DFFC-2E69F14E826C}"/>
              </a:ext>
            </a:extLst>
          </p:cNvPr>
          <p:cNvSpPr/>
          <p:nvPr/>
        </p:nvSpPr>
        <p:spPr>
          <a:xfrm>
            <a:off x="1537478" y="4428114"/>
            <a:ext cx="4745134" cy="25212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B1E3D55-B0C6-3A3E-8700-6286E481528B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rot="10800000" flipV="1">
            <a:off x="6282612" y="2936907"/>
            <a:ext cx="2624300" cy="161726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08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A942C-65E6-EA54-5AA6-9A0759DF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19" y="457200"/>
            <a:ext cx="9509761" cy="5943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03D54C-AB6A-ED84-E1AD-CAA92DB7BB3E}"/>
              </a:ext>
            </a:extLst>
          </p:cNvPr>
          <p:cNvSpPr/>
          <p:nvPr/>
        </p:nvSpPr>
        <p:spPr>
          <a:xfrm>
            <a:off x="8972226" y="519598"/>
            <a:ext cx="2062480" cy="5238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64590A4-C827-4009-B4E3-F93F6056535F}"/>
              </a:ext>
            </a:extLst>
          </p:cNvPr>
          <p:cNvCxnSpPr>
            <a:cxnSpLocks/>
            <a:stCxn id="6" idx="1"/>
            <a:endCxn id="9" idx="0"/>
          </p:cNvCxnSpPr>
          <p:nvPr/>
        </p:nvCxnSpPr>
        <p:spPr>
          <a:xfrm rot="10800000" flipV="1">
            <a:off x="4346096" y="781536"/>
            <a:ext cx="4626131" cy="1513600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2CF29F-739C-8DEF-1F45-B247A350B22B}"/>
              </a:ext>
            </a:extLst>
          </p:cNvPr>
          <p:cNvSpPr txBox="1"/>
          <p:nvPr/>
        </p:nvSpPr>
        <p:spPr>
          <a:xfrm>
            <a:off x="9121062" y="605323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Schedule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22DDA4-45F5-4DAE-5853-BA5F60384339}"/>
              </a:ext>
            </a:extLst>
          </p:cNvPr>
          <p:cNvSpPr/>
          <p:nvPr/>
        </p:nvSpPr>
        <p:spPr>
          <a:xfrm>
            <a:off x="1973528" y="2295136"/>
            <a:ext cx="4745134" cy="25212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469F12-490E-DFC1-3D17-1329B6087367}"/>
              </a:ext>
            </a:extLst>
          </p:cNvPr>
          <p:cNvSpPr/>
          <p:nvPr/>
        </p:nvSpPr>
        <p:spPr>
          <a:xfrm>
            <a:off x="8574742" y="2977904"/>
            <a:ext cx="2062480" cy="5238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29A30AC-3473-0237-0268-D823E45838C8}"/>
              </a:ext>
            </a:extLst>
          </p:cNvPr>
          <p:cNvCxnSpPr>
            <a:cxnSpLocks/>
            <a:stCxn id="19" idx="1"/>
            <a:endCxn id="23" idx="0"/>
          </p:cNvCxnSpPr>
          <p:nvPr/>
        </p:nvCxnSpPr>
        <p:spPr>
          <a:xfrm rot="10800000" flipV="1">
            <a:off x="4602998" y="3239841"/>
            <a:ext cx="3971744" cy="2856585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AF2955-3991-CB18-15FE-05A06627186A}"/>
              </a:ext>
            </a:extLst>
          </p:cNvPr>
          <p:cNvSpPr txBox="1"/>
          <p:nvPr/>
        </p:nvSpPr>
        <p:spPr>
          <a:xfrm>
            <a:off x="8723578" y="3063629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Script Call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C0AFB-CEAF-D1DA-A1BF-750AE589B6B8}"/>
              </a:ext>
            </a:extLst>
          </p:cNvPr>
          <p:cNvSpPr/>
          <p:nvPr/>
        </p:nvSpPr>
        <p:spPr>
          <a:xfrm>
            <a:off x="2230431" y="6096427"/>
            <a:ext cx="4745134" cy="25212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F7E6E-385C-422F-96BB-B32597F1D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6" y="2371725"/>
            <a:ext cx="11277600" cy="2114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64DFE7-6852-4D0C-C32E-672D32F29C1E}"/>
              </a:ext>
            </a:extLst>
          </p:cNvPr>
          <p:cNvSpPr/>
          <p:nvPr/>
        </p:nvSpPr>
        <p:spPr>
          <a:xfrm>
            <a:off x="8972226" y="519598"/>
            <a:ext cx="2062480" cy="5238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DA15072-D87C-17E3-8713-79C923FC510D}"/>
              </a:ext>
            </a:extLst>
          </p:cNvPr>
          <p:cNvCxnSpPr>
            <a:cxnSpLocks/>
            <a:stCxn id="6" idx="1"/>
            <a:endCxn id="9" idx="0"/>
          </p:cNvCxnSpPr>
          <p:nvPr/>
        </p:nvCxnSpPr>
        <p:spPr>
          <a:xfrm rot="10800000" flipV="1">
            <a:off x="2862528" y="781536"/>
            <a:ext cx="6109699" cy="169088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E434C8-05A6-4835-E2BE-D973327B799D}"/>
              </a:ext>
            </a:extLst>
          </p:cNvPr>
          <p:cNvSpPr txBox="1"/>
          <p:nvPr/>
        </p:nvSpPr>
        <p:spPr>
          <a:xfrm>
            <a:off x="9121062" y="605323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External Operator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8AC883-B063-6483-A41A-CD7E66CC3BF7}"/>
              </a:ext>
            </a:extLst>
          </p:cNvPr>
          <p:cNvSpPr/>
          <p:nvPr/>
        </p:nvSpPr>
        <p:spPr>
          <a:xfrm>
            <a:off x="489960" y="2472418"/>
            <a:ext cx="4745134" cy="25212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FBBC17-0985-6E44-DFCD-818D0DFA21BC}"/>
              </a:ext>
            </a:extLst>
          </p:cNvPr>
          <p:cNvSpPr/>
          <p:nvPr/>
        </p:nvSpPr>
        <p:spPr>
          <a:xfrm>
            <a:off x="4925111" y="2494190"/>
            <a:ext cx="4745134" cy="25212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D5A1DC-6F43-B120-52EE-739803352396}"/>
              </a:ext>
            </a:extLst>
          </p:cNvPr>
          <p:cNvSpPr/>
          <p:nvPr/>
        </p:nvSpPr>
        <p:spPr>
          <a:xfrm>
            <a:off x="8990887" y="1378014"/>
            <a:ext cx="2062480" cy="5238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6D2110-352E-E707-293C-75B7B4C0F5F8}"/>
              </a:ext>
            </a:extLst>
          </p:cNvPr>
          <p:cNvSpPr txBox="1"/>
          <p:nvPr/>
        </p:nvSpPr>
        <p:spPr>
          <a:xfrm>
            <a:off x="9139723" y="1463739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AEFF165-DCFC-B817-110C-24D1F349F364}"/>
              </a:ext>
            </a:extLst>
          </p:cNvPr>
          <p:cNvCxnSpPr>
            <a:cxnSpLocks/>
            <a:stCxn id="38" idx="1"/>
            <a:endCxn id="36" idx="0"/>
          </p:cNvCxnSpPr>
          <p:nvPr/>
        </p:nvCxnSpPr>
        <p:spPr>
          <a:xfrm rot="10800000" flipV="1">
            <a:off x="7297679" y="1639952"/>
            <a:ext cx="1693209" cy="85423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13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Samik Roy</dc:creator>
  <cp:lastModifiedBy>Samik Roy</cp:lastModifiedBy>
  <cp:revision>2</cp:revision>
  <dcterms:created xsi:type="dcterms:W3CDTF">2022-11-10T10:58:38Z</dcterms:created>
  <dcterms:modified xsi:type="dcterms:W3CDTF">2022-11-14T07:39:39Z</dcterms:modified>
</cp:coreProperties>
</file>